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sldIdLst>
    <p:sldId id="257" r:id="rId2"/>
  </p:sldIdLst>
  <p:sldSz cx="50399950" cy="323992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05" userDrawn="1">
          <p15:clr>
            <a:srgbClr val="A4A3A4"/>
          </p15:clr>
        </p15:guide>
        <p15:guide id="2" pos="1587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era" initials="V" lastIdx="3" clrIdx="0">
    <p:extLst>
      <p:ext uri="{19B8F6BF-5375-455C-9EA6-DF929625EA0E}">
        <p15:presenceInfo xmlns:p15="http://schemas.microsoft.com/office/powerpoint/2012/main" userId="Vie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58"/>
    <a:srgbClr val="003152"/>
    <a:srgbClr val="227767"/>
    <a:srgbClr val="D9E6EC"/>
    <a:srgbClr val="D1D4B2"/>
    <a:srgbClr val="27467D"/>
    <a:srgbClr val="E2E4CE"/>
    <a:srgbClr val="2E2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5512" autoAdjust="0"/>
  </p:normalViewPr>
  <p:slideViewPr>
    <p:cSldViewPr showGuides="1">
      <p:cViewPr>
        <p:scale>
          <a:sx n="160" d="100"/>
          <a:sy n="160" d="100"/>
        </p:scale>
        <p:origin x="-19968" y="-14640"/>
      </p:cViewPr>
      <p:guideLst>
        <p:guide orient="horz" pos="10205"/>
        <p:guide pos="15875"/>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1" name="Text Placeholder 23">
            <a:extLst>
              <a:ext uri="{FF2B5EF4-FFF2-40B4-BE49-F238E27FC236}">
                <a16:creationId xmlns="" xmlns:a16="http://schemas.microsoft.com/office/drawing/2014/main" id="{FB2762B3-68B3-497F-89DF-F9A18C02AC8D}"/>
              </a:ext>
            </a:extLst>
          </p:cNvPr>
          <p:cNvSpPr>
            <a:spLocks noGrp="1"/>
          </p:cNvSpPr>
          <p:nvPr>
            <p:ph type="body" sz="quarter" idx="13"/>
          </p:nvPr>
        </p:nvSpPr>
        <p:spPr>
          <a:xfrm>
            <a:off x="4693292" y="539989"/>
            <a:ext cx="33126184" cy="3805634"/>
          </a:xfrm>
          <a:prstGeom prst="rect">
            <a:avLst/>
          </a:prstGeom>
        </p:spPr>
        <p:txBody>
          <a:bodyPr/>
          <a:lstStyle>
            <a:lvl1pPr marL="0" indent="0">
              <a:spcBef>
                <a:spcPts val="1417"/>
              </a:spcBef>
              <a:buNone/>
              <a:defRPr sz="6850" b="1">
                <a:solidFill>
                  <a:srgbClr val="D1D4B2"/>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37693585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58000">
              <a:srgbClr val="003152"/>
            </a:gs>
            <a:gs pos="26000">
              <a:srgbClr val="003152"/>
            </a:gs>
            <a:gs pos="100000">
              <a:srgbClr val="003658"/>
            </a:gs>
          </a:gsLst>
          <a:lin ang="5400000" scaled="1"/>
        </a:gra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D83F78FC-0C33-4AA5-9B22-ECEA033CD2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16031"/>
          <a:stretch/>
        </p:blipFill>
        <p:spPr>
          <a:xfrm>
            <a:off x="8664575" y="0"/>
            <a:ext cx="41735375" cy="7100460"/>
          </a:xfrm>
          <a:prstGeom prst="rect">
            <a:avLst/>
          </a:prstGeom>
        </p:spPr>
      </p:pic>
      <p:pic>
        <p:nvPicPr>
          <p:cNvPr id="8" name="Picture 7">
            <a:extLst>
              <a:ext uri="{FF2B5EF4-FFF2-40B4-BE49-F238E27FC236}">
                <a16:creationId xmlns="" xmlns:a16="http://schemas.microsoft.com/office/drawing/2014/main" id="{3F6A70DE-59C5-4210-8ADE-EE08FDDC910D}"/>
              </a:ext>
            </a:extLst>
          </p:cNvPr>
          <p:cNvPicPr>
            <a:picLocks noChangeAspect="1"/>
          </p:cNvPicPr>
          <p:nvPr userDrawn="1"/>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6400"/>
                    </a14:imgEffect>
                  </a14:imgLayer>
                </a14:imgProps>
              </a:ext>
              <a:ext uri="{28A0092B-C50C-407E-A947-70E740481C1C}">
                <a14:useLocalDpi xmlns:a14="http://schemas.microsoft.com/office/drawing/2010/main" val="0"/>
              </a:ext>
            </a:extLst>
          </a:blip>
          <a:stretch>
            <a:fillRect/>
          </a:stretch>
        </p:blipFill>
        <p:spPr>
          <a:xfrm>
            <a:off x="42878375" y="739261"/>
            <a:ext cx="6761343" cy="3257503"/>
          </a:xfrm>
          <a:prstGeom prst="rect">
            <a:avLst/>
          </a:prstGeom>
        </p:spPr>
      </p:pic>
      <p:sp>
        <p:nvSpPr>
          <p:cNvPr id="16" name="Rectangle 15">
            <a:extLst>
              <a:ext uri="{FF2B5EF4-FFF2-40B4-BE49-F238E27FC236}">
                <a16:creationId xmlns="" xmlns:a16="http://schemas.microsoft.com/office/drawing/2014/main" id="{D6573482-60AE-4111-9752-DB29639B6771}"/>
              </a:ext>
            </a:extLst>
          </p:cNvPr>
          <p:cNvSpPr/>
          <p:nvPr userDrawn="1"/>
        </p:nvSpPr>
        <p:spPr>
          <a:xfrm>
            <a:off x="14227175" y="6551368"/>
            <a:ext cx="36172775" cy="1098184"/>
          </a:xfrm>
          <a:prstGeom prst="rect">
            <a:avLst/>
          </a:prstGeom>
          <a:gradFill flip="none" rotWithShape="1">
            <a:gsLst>
              <a:gs pos="0">
                <a:srgbClr val="003152"/>
              </a:gs>
              <a:gs pos="90000">
                <a:srgbClr val="22776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a:extLst>
              <a:ext uri="{FF2B5EF4-FFF2-40B4-BE49-F238E27FC236}">
                <a16:creationId xmlns="" xmlns:a16="http://schemas.microsoft.com/office/drawing/2014/main" id="{E1F0300C-946E-4114-93BE-4EF5E062BC9E}"/>
              </a:ext>
            </a:extLst>
          </p:cNvPr>
          <p:cNvSpPr txBox="1"/>
          <p:nvPr userDrawn="1"/>
        </p:nvSpPr>
        <p:spPr>
          <a:xfrm>
            <a:off x="39343590" y="6684961"/>
            <a:ext cx="11056360" cy="830997"/>
          </a:xfrm>
          <a:prstGeom prst="rect">
            <a:avLst/>
          </a:prstGeom>
          <a:noFill/>
        </p:spPr>
        <p:txBody>
          <a:bodyPr wrap="none" rtlCol="0">
            <a:spAutoFit/>
          </a:bodyPr>
          <a:lstStyle/>
          <a:p>
            <a:r>
              <a:rPr lang="en-CA" sz="4800" i="1" dirty="0">
                <a:solidFill>
                  <a:srgbClr val="D9E6EC"/>
                </a:solidFill>
              </a:rPr>
              <a:t>DEVELOPING SCIENCE. IMPACTING HEALTH.</a:t>
            </a:r>
          </a:p>
        </p:txBody>
      </p:sp>
    </p:spTree>
    <p:extLst>
      <p:ext uri="{BB962C8B-B14F-4D97-AF65-F5344CB8AC3E}">
        <p14:creationId xmlns:p14="http://schemas.microsoft.com/office/powerpoint/2010/main" val="1872462792"/>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3780038" rtl="0" eaLnBrk="1" latinLnBrk="0" hangingPunct="1">
        <a:lnSpc>
          <a:spcPct val="90000"/>
        </a:lnSpc>
        <a:spcBef>
          <a:spcPct val="0"/>
        </a:spcBef>
        <a:buNone/>
        <a:defRPr sz="18189" kern="1200">
          <a:solidFill>
            <a:schemeClr val="tx1"/>
          </a:solidFill>
          <a:latin typeface="+mj-lt"/>
          <a:ea typeface="+mj-ea"/>
          <a:cs typeface="+mj-cs"/>
        </a:defRPr>
      </a:lvl1pPr>
    </p:titleStyle>
    <p:bodyStyle>
      <a:lvl1pPr marL="945010" indent="-945010" algn="l" defTabSz="3780038" rtl="0" eaLnBrk="1" latinLnBrk="0" hangingPunct="1">
        <a:lnSpc>
          <a:spcPct val="90000"/>
        </a:lnSpc>
        <a:spcBef>
          <a:spcPts val="4134"/>
        </a:spcBef>
        <a:buFont typeface="Arial" panose="020B0604020202020204" pitchFamily="34" charset="0"/>
        <a:buChar char="•"/>
        <a:defRPr sz="11575" kern="1200">
          <a:solidFill>
            <a:schemeClr val="tx1"/>
          </a:solidFill>
          <a:latin typeface="+mn-lt"/>
          <a:ea typeface="+mn-ea"/>
          <a:cs typeface="+mn-cs"/>
        </a:defRPr>
      </a:lvl1pPr>
      <a:lvl2pPr marL="2835029" indent="-945010" algn="l" defTabSz="3780038" rtl="0" eaLnBrk="1" latinLnBrk="0" hangingPunct="1">
        <a:lnSpc>
          <a:spcPct val="90000"/>
        </a:lnSpc>
        <a:spcBef>
          <a:spcPts val="2067"/>
        </a:spcBef>
        <a:buFont typeface="Arial" panose="020B0604020202020204" pitchFamily="34" charset="0"/>
        <a:buChar char="•"/>
        <a:defRPr sz="9921" kern="1200">
          <a:solidFill>
            <a:schemeClr val="tx1"/>
          </a:solidFill>
          <a:latin typeface="+mn-lt"/>
          <a:ea typeface="+mn-ea"/>
          <a:cs typeface="+mn-cs"/>
        </a:defRPr>
      </a:lvl2pPr>
      <a:lvl3pPr marL="4725048" indent="-945010" algn="l" defTabSz="3780038" rtl="0" eaLnBrk="1" latinLnBrk="0" hangingPunct="1">
        <a:lnSpc>
          <a:spcPct val="90000"/>
        </a:lnSpc>
        <a:spcBef>
          <a:spcPts val="2067"/>
        </a:spcBef>
        <a:buFont typeface="Arial" panose="020B0604020202020204" pitchFamily="34" charset="0"/>
        <a:buChar char="•"/>
        <a:defRPr sz="8268" kern="1200">
          <a:solidFill>
            <a:schemeClr val="tx1"/>
          </a:solidFill>
          <a:latin typeface="+mn-lt"/>
          <a:ea typeface="+mn-ea"/>
          <a:cs typeface="+mn-cs"/>
        </a:defRPr>
      </a:lvl3pPr>
      <a:lvl4pPr marL="6615067"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4pPr>
      <a:lvl5pPr marL="8505086"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5pPr>
      <a:lvl6pPr marL="10395105"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6pPr>
      <a:lvl7pPr marL="12285124"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7pPr>
      <a:lvl8pPr marL="14175143"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8pPr>
      <a:lvl9pPr marL="16065162"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9pPr>
    </p:bodyStyle>
    <p:otherStyle>
      <a:defPPr>
        <a:defRPr lang="en-US"/>
      </a:defPPr>
      <a:lvl1pPr marL="0" algn="l" defTabSz="3780038" rtl="0" eaLnBrk="1" latinLnBrk="0" hangingPunct="1">
        <a:defRPr sz="7441" kern="1200">
          <a:solidFill>
            <a:schemeClr val="tx1"/>
          </a:solidFill>
          <a:latin typeface="+mn-lt"/>
          <a:ea typeface="+mn-ea"/>
          <a:cs typeface="+mn-cs"/>
        </a:defRPr>
      </a:lvl1pPr>
      <a:lvl2pPr marL="1890019" algn="l" defTabSz="3780038" rtl="0" eaLnBrk="1" latinLnBrk="0" hangingPunct="1">
        <a:defRPr sz="7441" kern="1200">
          <a:solidFill>
            <a:schemeClr val="tx1"/>
          </a:solidFill>
          <a:latin typeface="+mn-lt"/>
          <a:ea typeface="+mn-ea"/>
          <a:cs typeface="+mn-cs"/>
        </a:defRPr>
      </a:lvl2pPr>
      <a:lvl3pPr marL="3780038" algn="l" defTabSz="3780038" rtl="0" eaLnBrk="1" latinLnBrk="0" hangingPunct="1">
        <a:defRPr sz="7441" kern="1200">
          <a:solidFill>
            <a:schemeClr val="tx1"/>
          </a:solidFill>
          <a:latin typeface="+mn-lt"/>
          <a:ea typeface="+mn-ea"/>
          <a:cs typeface="+mn-cs"/>
        </a:defRPr>
      </a:lvl3pPr>
      <a:lvl4pPr marL="5670057" algn="l" defTabSz="3780038" rtl="0" eaLnBrk="1" latinLnBrk="0" hangingPunct="1">
        <a:defRPr sz="7441" kern="1200">
          <a:solidFill>
            <a:schemeClr val="tx1"/>
          </a:solidFill>
          <a:latin typeface="+mn-lt"/>
          <a:ea typeface="+mn-ea"/>
          <a:cs typeface="+mn-cs"/>
        </a:defRPr>
      </a:lvl4pPr>
      <a:lvl5pPr marL="7560076" algn="l" defTabSz="3780038" rtl="0" eaLnBrk="1" latinLnBrk="0" hangingPunct="1">
        <a:defRPr sz="7441" kern="1200">
          <a:solidFill>
            <a:schemeClr val="tx1"/>
          </a:solidFill>
          <a:latin typeface="+mn-lt"/>
          <a:ea typeface="+mn-ea"/>
          <a:cs typeface="+mn-cs"/>
        </a:defRPr>
      </a:lvl5pPr>
      <a:lvl6pPr marL="9450095" algn="l" defTabSz="3780038" rtl="0" eaLnBrk="1" latinLnBrk="0" hangingPunct="1">
        <a:defRPr sz="7441" kern="1200">
          <a:solidFill>
            <a:schemeClr val="tx1"/>
          </a:solidFill>
          <a:latin typeface="+mn-lt"/>
          <a:ea typeface="+mn-ea"/>
          <a:cs typeface="+mn-cs"/>
        </a:defRPr>
      </a:lvl6pPr>
      <a:lvl7pPr marL="11340114" algn="l" defTabSz="3780038" rtl="0" eaLnBrk="1" latinLnBrk="0" hangingPunct="1">
        <a:defRPr sz="7441" kern="1200">
          <a:solidFill>
            <a:schemeClr val="tx1"/>
          </a:solidFill>
          <a:latin typeface="+mn-lt"/>
          <a:ea typeface="+mn-ea"/>
          <a:cs typeface="+mn-cs"/>
        </a:defRPr>
      </a:lvl7pPr>
      <a:lvl8pPr marL="13230134" algn="l" defTabSz="3780038" rtl="0" eaLnBrk="1" latinLnBrk="0" hangingPunct="1">
        <a:defRPr sz="7441" kern="1200">
          <a:solidFill>
            <a:schemeClr val="tx1"/>
          </a:solidFill>
          <a:latin typeface="+mn-lt"/>
          <a:ea typeface="+mn-ea"/>
          <a:cs typeface="+mn-cs"/>
        </a:defRPr>
      </a:lvl8pPr>
      <a:lvl9pPr marL="15120153" algn="l" defTabSz="3780038" rtl="0" eaLnBrk="1" latinLnBrk="0" hangingPunct="1">
        <a:defRPr sz="74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6B304855-08F1-4850-BF97-788E90AC231C}"/>
              </a:ext>
            </a:extLst>
          </p:cNvPr>
          <p:cNvSpPr>
            <a:spLocks noGrp="1"/>
          </p:cNvSpPr>
          <p:nvPr>
            <p:ph type="body" sz="quarter" idx="13"/>
          </p:nvPr>
        </p:nvSpPr>
        <p:spPr>
          <a:xfrm>
            <a:off x="5183529" y="736507"/>
            <a:ext cx="30959317" cy="3805634"/>
          </a:xfrm>
        </p:spPr>
        <p:txBody>
          <a:bodyPr/>
          <a:lstStyle/>
          <a:p>
            <a:pPr lvl="0"/>
            <a:r>
              <a:rPr lang="en-US" sz="7200" dirty="0">
                <a:solidFill>
                  <a:srgbClr val="D9E6EC"/>
                </a:solidFill>
              </a:rPr>
              <a:t>Modeling of Active Transport and Metabolism for Hepatocyte Assays with Application of In Vitro to In Vivo Extrapolation (IVIVE) </a:t>
            </a:r>
          </a:p>
          <a:p>
            <a:pPr lvl="0"/>
            <a:r>
              <a:rPr lang="en-US" sz="5400" dirty="0">
                <a:solidFill>
                  <a:srgbClr val="D9E6EC"/>
                </a:solidFill>
              </a:rPr>
              <a:t>James Mullin</a:t>
            </a:r>
            <a:r>
              <a:rPr lang="en-US" sz="5400" baseline="30000" dirty="0">
                <a:solidFill>
                  <a:srgbClr val="D9E6EC"/>
                </a:solidFill>
              </a:rPr>
              <a:t>1</a:t>
            </a:r>
            <a:r>
              <a:rPr lang="en-US" sz="5400" dirty="0">
                <a:solidFill>
                  <a:srgbClr val="D9E6EC"/>
                </a:solidFill>
              </a:rPr>
              <a:t>, Viera Lukacova</a:t>
            </a:r>
            <a:r>
              <a:rPr lang="en-US" sz="5400" baseline="30000" dirty="0">
                <a:solidFill>
                  <a:srgbClr val="D9E6EC"/>
                </a:solidFill>
              </a:rPr>
              <a:t>1</a:t>
            </a:r>
            <a:r>
              <a:rPr lang="en-US" sz="5400" dirty="0">
                <a:solidFill>
                  <a:srgbClr val="D9E6EC"/>
                </a:solidFill>
              </a:rPr>
              <a:t>, Walter S. Woltosz</a:t>
            </a:r>
            <a:r>
              <a:rPr lang="en-US" sz="5400" baseline="30000" dirty="0">
                <a:solidFill>
                  <a:srgbClr val="D9E6EC"/>
                </a:solidFill>
              </a:rPr>
              <a:t>1</a:t>
            </a:r>
            <a:r>
              <a:rPr lang="en-US" sz="5400" dirty="0">
                <a:solidFill>
                  <a:srgbClr val="D9E6EC"/>
                </a:solidFill>
              </a:rPr>
              <a:t>, Michael B. Bolger</a:t>
            </a:r>
            <a:r>
              <a:rPr lang="en-US" sz="5400" baseline="30000" dirty="0">
                <a:solidFill>
                  <a:srgbClr val="D9E6EC"/>
                </a:solidFill>
              </a:rPr>
              <a:t>1</a:t>
            </a:r>
            <a:r>
              <a:rPr lang="en-US" sz="5400" dirty="0">
                <a:solidFill>
                  <a:srgbClr val="D9E6EC"/>
                </a:solidFill>
              </a:rPr>
              <a:t> </a:t>
            </a:r>
          </a:p>
          <a:p>
            <a:pPr lvl="0"/>
            <a:r>
              <a:rPr lang="en-US" sz="5400" baseline="30000" dirty="0">
                <a:solidFill>
                  <a:srgbClr val="D9E6EC"/>
                </a:solidFill>
              </a:rPr>
              <a:t>1</a:t>
            </a:r>
            <a:r>
              <a:rPr lang="en-US" sz="5400" dirty="0">
                <a:solidFill>
                  <a:srgbClr val="D9E6EC"/>
                </a:solidFill>
              </a:rPr>
              <a:t>Simulations Plus, Inc.</a:t>
            </a:r>
          </a:p>
          <a:p>
            <a:endParaRPr lang="en-US" dirty="0">
              <a:solidFill>
                <a:srgbClr val="D9E6EC"/>
              </a:solidFill>
            </a:endParaRPr>
          </a:p>
        </p:txBody>
      </p:sp>
      <p:sp>
        <p:nvSpPr>
          <p:cNvPr id="26" name="Rectangle 25"/>
          <p:cNvSpPr/>
          <p:nvPr/>
        </p:nvSpPr>
        <p:spPr>
          <a:xfrm>
            <a:off x="80063975" y="5195368"/>
            <a:ext cx="6294355" cy="596630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898" dirty="0">
                <a:solidFill>
                  <a:schemeClr val="bg1"/>
                </a:solidFill>
              </a:rPr>
              <a:t>QR Code</a:t>
            </a:r>
          </a:p>
        </p:txBody>
      </p:sp>
      <p:sp>
        <p:nvSpPr>
          <p:cNvPr id="27" name="Rectangle 26">
            <a:extLst>
              <a:ext uri="{FF2B5EF4-FFF2-40B4-BE49-F238E27FC236}">
                <a16:creationId xmlns="" xmlns:a16="http://schemas.microsoft.com/office/drawing/2014/main" id="{702FC5C0-869A-46F4-9F7C-67A552263593}"/>
              </a:ext>
            </a:extLst>
          </p:cNvPr>
          <p:cNvSpPr>
            <a:spLocks noChangeArrowheads="1"/>
          </p:cNvSpPr>
          <p:nvPr/>
        </p:nvSpPr>
        <p:spPr bwMode="auto">
          <a:xfrm>
            <a:off x="660556" y="8178522"/>
            <a:ext cx="15467059" cy="8853247"/>
          </a:xfrm>
          <a:prstGeom prst="rect">
            <a:avLst/>
          </a:prstGeom>
          <a:solidFill>
            <a:srgbClr val="D9E6EC"/>
          </a:solidFill>
          <a:ln w="12700">
            <a:solidFill>
              <a:srgbClr val="523864"/>
            </a:solidFill>
          </a:ln>
          <a:effectLst/>
          <a:extLst/>
        </p:spPr>
        <p:txBody>
          <a:bodyPr lIns="375509" tIns="375509" rIns="375509" bIns="375509"/>
          <a:lstStyle/>
          <a:p>
            <a:pPr defTabSz="952097" eaLnBrk="0" hangingPunct="0">
              <a:spcBef>
                <a:spcPct val="50000"/>
              </a:spcBef>
            </a:pPr>
            <a:r>
              <a:rPr lang="en-US" sz="5500" b="1" cap="all" dirty="0">
                <a:solidFill>
                  <a:srgbClr val="227767"/>
                </a:solidFill>
              </a:rPr>
              <a:t>PURPOSE</a:t>
            </a:r>
          </a:p>
          <a:p>
            <a:pPr defTabSz="952097" eaLnBrk="0" hangingPunct="0">
              <a:spcBef>
                <a:spcPct val="50000"/>
              </a:spcBef>
            </a:pPr>
            <a:r>
              <a:rPr lang="en-US" sz="2800" b="1" dirty="0">
                <a:solidFill>
                  <a:srgbClr val="003152"/>
                </a:solidFill>
              </a:rPr>
              <a:t>Sandwich and suspended hepatocyte cultures are routinely used to assess either active transport and/or metabolism of drug molecules.  In vitro assays that evaluate critical drug clearance and metabolism pathways are important in the prediction of hepatobiliary transport, drug-drug interactions, drug induced liver injury (DILI), and the relative importance between active transport and metabolism in hepatocytes.  Physiologically based pharmacokinetic (PBPK) models provide quantitative in vivo simulation of drug disposition and drug-drug interactions if Km and Vmax values for the relevant transporters or enzymes can be extracted accurately from in vitro data.  To that end, a fully mechanistic simulation of drug transport in both sandwich and suspended hepatocytes was developed in </a:t>
            </a:r>
            <a:r>
              <a:rPr lang="en-US" sz="2800" b="1" dirty="0" err="1">
                <a:solidFill>
                  <a:srgbClr val="003152"/>
                </a:solidFill>
              </a:rPr>
              <a:t>MembranePlus</a:t>
            </a:r>
            <a:r>
              <a:rPr lang="en-US" sz="2800" b="1" dirty="0">
                <a:solidFill>
                  <a:srgbClr val="003152"/>
                </a:solidFill>
              </a:rPr>
              <a:t>™ (Simulations Plus, Inc.) that allows simultaneous determination of Km and Vmax values for enzymes as well as both influx and efflux transporters.  Both models account for additional processes such as drug diffusion through the unstirred boundary layer, sample volume loss, protein binding in both media and cytosol, lysosomal trapping, and drug partitioning into lipid bilayers.  Two case studies are presented to demonstrate the applicability of these models.  The active uptake and biliary secretion of sodium taurocholate is simulated in the sandwich hepatocyte model.  The CYP2D6 metabolism of </a:t>
            </a:r>
            <a:r>
              <a:rPr lang="en-US" sz="2800" b="1" dirty="0" err="1">
                <a:solidFill>
                  <a:srgbClr val="003152"/>
                </a:solidFill>
              </a:rPr>
              <a:t>propafenone</a:t>
            </a:r>
            <a:r>
              <a:rPr lang="en-US" sz="2800" b="1" dirty="0">
                <a:solidFill>
                  <a:srgbClr val="003152"/>
                </a:solidFill>
              </a:rPr>
              <a:t> is evaluated in the suspended hepatocyte model and, in conjunction with a PBPK model, is used to predict the in vivo exposure.</a:t>
            </a:r>
            <a:endParaRPr lang="en-AU" sz="2800" dirty="0">
              <a:latin typeface="Arial" charset="0"/>
            </a:endParaRPr>
          </a:p>
        </p:txBody>
      </p:sp>
      <p:sp>
        <p:nvSpPr>
          <p:cNvPr id="28" name="Rectangle 27">
            <a:extLst>
              <a:ext uri="{FF2B5EF4-FFF2-40B4-BE49-F238E27FC236}">
                <a16:creationId xmlns="" xmlns:a16="http://schemas.microsoft.com/office/drawing/2014/main" id="{D238A9A8-C11B-4CC5-B68C-FA4802DE0819}"/>
              </a:ext>
            </a:extLst>
          </p:cNvPr>
          <p:cNvSpPr>
            <a:spLocks noChangeArrowheads="1"/>
          </p:cNvSpPr>
          <p:nvPr/>
        </p:nvSpPr>
        <p:spPr bwMode="auto">
          <a:xfrm>
            <a:off x="34424224" y="18714244"/>
            <a:ext cx="15385554" cy="6420921"/>
          </a:xfrm>
          <a:prstGeom prst="rect">
            <a:avLst/>
          </a:prstGeom>
          <a:solidFill>
            <a:srgbClr val="D9E6EC"/>
          </a:solidFill>
          <a:ln w="12700">
            <a:solidFill>
              <a:srgbClr val="523864"/>
            </a:solidFill>
            <a:miter lim="800000"/>
            <a:headEnd/>
            <a:tailEnd/>
          </a:ln>
          <a:effectLst/>
          <a:extLst/>
        </p:spPr>
        <p:txBody>
          <a:bodyPr lIns="375509" tIns="375509" rIns="375509" bIns="375509"/>
          <a:lstStyle/>
          <a:p>
            <a:pPr defTabSz="952097" eaLnBrk="0" hangingPunct="0">
              <a:spcBef>
                <a:spcPct val="50000"/>
              </a:spcBef>
            </a:pPr>
            <a:r>
              <a:rPr lang="en-US" sz="5500" b="1" cap="all" dirty="0">
                <a:solidFill>
                  <a:srgbClr val="227767"/>
                </a:solidFill>
              </a:rPr>
              <a:t>Conclusion</a:t>
            </a:r>
          </a:p>
          <a:p>
            <a:pPr defTabSz="952097"/>
            <a:endParaRPr lang="en-US" b="1" dirty="0">
              <a:solidFill>
                <a:srgbClr val="003152"/>
              </a:solidFill>
              <a:cs typeface="Arial" charset="0"/>
            </a:endParaRPr>
          </a:p>
          <a:p>
            <a:pPr defTabSz="952097"/>
            <a:r>
              <a:rPr lang="en-US" sz="3600" b="1" dirty="0">
                <a:solidFill>
                  <a:srgbClr val="003152"/>
                </a:solidFill>
              </a:rPr>
              <a:t>The sandwich and suspended hepatocyte models within </a:t>
            </a:r>
            <a:r>
              <a:rPr lang="en-US" sz="3600" b="1" dirty="0" err="1">
                <a:solidFill>
                  <a:srgbClr val="003152"/>
                </a:solidFill>
              </a:rPr>
              <a:t>MembranePlus</a:t>
            </a:r>
            <a:r>
              <a:rPr lang="en-US" sz="3600" b="1" dirty="0">
                <a:solidFill>
                  <a:srgbClr val="003152"/>
                </a:solidFill>
              </a:rPr>
              <a:t> are new utilities for scientists to analyze their in vitro experiments and extract relevant Km and Vmax parameters for active transport and metabolism.  We have shown that the models and parameters extracted from </a:t>
            </a:r>
            <a:r>
              <a:rPr lang="en-US" sz="3600" b="1" dirty="0" err="1">
                <a:solidFill>
                  <a:srgbClr val="003152"/>
                </a:solidFill>
              </a:rPr>
              <a:t>MembranePlus</a:t>
            </a:r>
            <a:r>
              <a:rPr lang="en-US" sz="3600" b="1" dirty="0">
                <a:solidFill>
                  <a:srgbClr val="003152"/>
                </a:solidFill>
              </a:rPr>
              <a:t> can then be utilized in a PBPK model to predict in vivo exposure.  In the future, we will expand the capabilities of the new hepatocyte models to determine relevant in vitro drug-drug interaction parameters for predictions of in vivo DDI potential.</a:t>
            </a:r>
          </a:p>
          <a:p>
            <a:pPr defTabSz="952097"/>
            <a:endParaRPr lang="en-US" sz="3993" b="1" dirty="0">
              <a:solidFill>
                <a:srgbClr val="003152"/>
              </a:solidFill>
              <a:cs typeface="Arial" charset="0"/>
            </a:endParaRPr>
          </a:p>
          <a:p>
            <a:pPr defTabSz="952097"/>
            <a:endParaRPr lang="en-US" sz="3993" b="1" dirty="0">
              <a:solidFill>
                <a:srgbClr val="5F0015"/>
              </a:solidFill>
              <a:cs typeface="Arial" charset="0"/>
            </a:endParaRPr>
          </a:p>
        </p:txBody>
      </p:sp>
      <p:sp>
        <p:nvSpPr>
          <p:cNvPr id="29" name="Rectangle 28">
            <a:extLst>
              <a:ext uri="{FF2B5EF4-FFF2-40B4-BE49-F238E27FC236}">
                <a16:creationId xmlns="" xmlns:a16="http://schemas.microsoft.com/office/drawing/2014/main" id="{E631A58B-38C9-4259-9A97-5D69F1668B11}"/>
              </a:ext>
            </a:extLst>
          </p:cNvPr>
          <p:cNvSpPr>
            <a:spLocks noChangeArrowheads="1"/>
          </p:cNvSpPr>
          <p:nvPr/>
        </p:nvSpPr>
        <p:spPr bwMode="auto">
          <a:xfrm>
            <a:off x="16884618" y="8202557"/>
            <a:ext cx="16808381" cy="23642266"/>
          </a:xfrm>
          <a:prstGeom prst="rect">
            <a:avLst/>
          </a:prstGeom>
          <a:solidFill>
            <a:srgbClr val="D9E6EC"/>
          </a:solidFill>
          <a:ln w="12700">
            <a:solidFill>
              <a:srgbClr val="523864"/>
            </a:solidFill>
            <a:miter lim="800000"/>
            <a:headEnd/>
            <a:tailEnd/>
          </a:ln>
          <a:effectLst/>
          <a:extLst/>
        </p:spPr>
        <p:txBody>
          <a:bodyPr lIns="375509" tIns="375509" rIns="375509" bIns="375509" numCol="1" spcCol="720685"/>
          <a:lstStyle/>
          <a:p>
            <a:pPr defTabSz="952097" eaLnBrk="0" hangingPunct="0">
              <a:spcBef>
                <a:spcPct val="50000"/>
              </a:spcBef>
            </a:pPr>
            <a:r>
              <a:rPr lang="en-US" sz="5500" b="1" cap="all" dirty="0">
                <a:solidFill>
                  <a:srgbClr val="227767"/>
                </a:solidFill>
              </a:rPr>
              <a:t>Methods (Cont.)</a:t>
            </a:r>
            <a:endParaRPr lang="en-US" sz="2400" b="1" dirty="0">
              <a:solidFill>
                <a:srgbClr val="003152"/>
              </a:solidFill>
            </a:endParaRPr>
          </a:p>
          <a:p>
            <a:pPr defTabSz="952097" eaLnBrk="0" hangingPunct="0">
              <a:buSzPct val="60000"/>
            </a:pPr>
            <a:endParaRPr lang="en-US" sz="2800" b="1" dirty="0">
              <a:solidFill>
                <a:srgbClr val="003152"/>
              </a:solidFill>
            </a:endParaRPr>
          </a:p>
          <a:p>
            <a:pPr defTabSz="952097" eaLnBrk="0" hangingPunct="0">
              <a:buSzPct val="60000"/>
            </a:pPr>
            <a:endParaRPr lang="en-US" sz="2800" b="1" dirty="0">
              <a:solidFill>
                <a:srgbClr val="003152"/>
              </a:solidFill>
            </a:endParaRPr>
          </a:p>
          <a:p>
            <a:pPr defTabSz="952097" eaLnBrk="0" hangingPunct="0">
              <a:buSzPct val="60000"/>
            </a:pPr>
            <a:endParaRPr lang="en-US" sz="2800" b="1" dirty="0">
              <a:solidFill>
                <a:srgbClr val="003152"/>
              </a:solidFill>
            </a:endParaRPr>
          </a:p>
          <a:p>
            <a:pPr defTabSz="952097" eaLnBrk="0" hangingPunct="0">
              <a:buSzPct val="60000"/>
            </a:pPr>
            <a:endParaRPr lang="en-US" sz="2800" b="1" dirty="0">
              <a:solidFill>
                <a:srgbClr val="003152"/>
              </a:solidFill>
            </a:endParaRPr>
          </a:p>
          <a:p>
            <a:pPr defTabSz="952097" eaLnBrk="0" hangingPunct="0">
              <a:buSzPct val="60000"/>
            </a:pPr>
            <a:endParaRPr lang="en-US" sz="2800" b="1" dirty="0">
              <a:solidFill>
                <a:srgbClr val="003152"/>
              </a:solidFill>
            </a:endParaRPr>
          </a:p>
          <a:p>
            <a:pPr defTabSz="952097" eaLnBrk="0" hangingPunct="0">
              <a:buSzPct val="60000"/>
            </a:pPr>
            <a:endParaRPr lang="en-US" sz="2800" b="1" dirty="0">
              <a:solidFill>
                <a:srgbClr val="003152"/>
              </a:solidFill>
            </a:endParaRPr>
          </a:p>
          <a:p>
            <a:pPr defTabSz="952097" eaLnBrk="0" hangingPunct="0">
              <a:spcBef>
                <a:spcPct val="50000"/>
              </a:spcBef>
            </a:pPr>
            <a:endParaRPr lang="en-US" sz="5500" b="1" cap="all" dirty="0">
              <a:solidFill>
                <a:srgbClr val="227767"/>
              </a:solidFill>
            </a:endParaRPr>
          </a:p>
          <a:p>
            <a:pPr defTabSz="952097" eaLnBrk="0" hangingPunct="0">
              <a:spcBef>
                <a:spcPct val="50000"/>
              </a:spcBef>
            </a:pPr>
            <a:endParaRPr lang="en-US" sz="5500" b="1" cap="all" dirty="0">
              <a:solidFill>
                <a:srgbClr val="227767"/>
              </a:solidFill>
            </a:endParaRPr>
          </a:p>
          <a:p>
            <a:pPr defTabSz="952097" eaLnBrk="0" hangingPunct="0">
              <a:spcBef>
                <a:spcPct val="50000"/>
              </a:spcBef>
            </a:pPr>
            <a:endParaRPr lang="en-US" sz="5500" b="1" cap="all" dirty="0">
              <a:solidFill>
                <a:srgbClr val="227767"/>
              </a:solidFill>
            </a:endParaRPr>
          </a:p>
          <a:p>
            <a:pPr defTabSz="952097" eaLnBrk="0" hangingPunct="0">
              <a:spcBef>
                <a:spcPct val="50000"/>
              </a:spcBef>
            </a:pPr>
            <a:endParaRPr lang="en-US" sz="5500" b="1" cap="all" dirty="0">
              <a:solidFill>
                <a:srgbClr val="227767"/>
              </a:solidFill>
            </a:endParaRPr>
          </a:p>
          <a:p>
            <a:pPr defTabSz="952097" eaLnBrk="0" hangingPunct="0">
              <a:spcBef>
                <a:spcPct val="50000"/>
              </a:spcBef>
            </a:pPr>
            <a:endParaRPr lang="en-US" sz="5500" b="1" cap="all" dirty="0">
              <a:solidFill>
                <a:srgbClr val="227767"/>
              </a:solidFill>
            </a:endParaRPr>
          </a:p>
          <a:p>
            <a:pPr defTabSz="952097" eaLnBrk="0" hangingPunct="0">
              <a:spcBef>
                <a:spcPct val="50000"/>
              </a:spcBef>
            </a:pPr>
            <a:endParaRPr lang="en-US" sz="5500" b="1" cap="all" dirty="0">
              <a:solidFill>
                <a:srgbClr val="227767"/>
              </a:solidFill>
            </a:endParaRPr>
          </a:p>
          <a:p>
            <a:pPr defTabSz="952097" eaLnBrk="0" hangingPunct="0">
              <a:spcBef>
                <a:spcPct val="50000"/>
              </a:spcBef>
            </a:pPr>
            <a:r>
              <a:rPr lang="en-US" sz="5500" b="1" cap="all" dirty="0">
                <a:solidFill>
                  <a:srgbClr val="227767"/>
                </a:solidFill>
              </a:rPr>
              <a:t>Results</a:t>
            </a:r>
          </a:p>
          <a:p>
            <a:pPr defTabSz="952097" eaLnBrk="0" hangingPunct="0">
              <a:spcBef>
                <a:spcPct val="50000"/>
              </a:spcBef>
            </a:pPr>
            <a:endParaRPr lang="en-AU" sz="3000" dirty="0">
              <a:solidFill>
                <a:srgbClr val="D9E6EC"/>
              </a:solidFill>
              <a:latin typeface="+mj-lt"/>
            </a:endParaRPr>
          </a:p>
          <a:p>
            <a:pPr defTabSz="952097" eaLnBrk="0" hangingPunct="0">
              <a:spcBef>
                <a:spcPct val="50000"/>
              </a:spcBef>
            </a:pPr>
            <a:endParaRPr lang="en-AU" sz="3000" dirty="0">
              <a:solidFill>
                <a:srgbClr val="D9E6EC"/>
              </a:solidFill>
              <a:latin typeface="+mj-lt"/>
            </a:endParaRPr>
          </a:p>
          <a:p>
            <a:pPr defTabSz="952097" eaLnBrk="0" hangingPunct="0">
              <a:spcBef>
                <a:spcPct val="50000"/>
              </a:spcBef>
            </a:pPr>
            <a:endParaRPr lang="en-AU" sz="3000" dirty="0">
              <a:solidFill>
                <a:srgbClr val="D9E6EC"/>
              </a:solidFill>
              <a:latin typeface="+mj-lt"/>
            </a:endParaRPr>
          </a:p>
        </p:txBody>
      </p:sp>
      <p:sp>
        <p:nvSpPr>
          <p:cNvPr id="30" name="Rectangle 29">
            <a:extLst>
              <a:ext uri="{FF2B5EF4-FFF2-40B4-BE49-F238E27FC236}">
                <a16:creationId xmlns="" xmlns:a16="http://schemas.microsoft.com/office/drawing/2014/main" id="{20E4FD2C-2204-4BE1-8504-B9F779C77117}"/>
              </a:ext>
            </a:extLst>
          </p:cNvPr>
          <p:cNvSpPr>
            <a:spLocks noChangeArrowheads="1"/>
          </p:cNvSpPr>
          <p:nvPr/>
        </p:nvSpPr>
        <p:spPr bwMode="auto">
          <a:xfrm>
            <a:off x="660555" y="20488662"/>
            <a:ext cx="15471620" cy="11356161"/>
          </a:xfrm>
          <a:prstGeom prst="rect">
            <a:avLst/>
          </a:prstGeom>
          <a:solidFill>
            <a:srgbClr val="D9E6EC"/>
          </a:solidFill>
          <a:ln w="12700">
            <a:solidFill>
              <a:srgbClr val="523864"/>
            </a:solidFill>
          </a:ln>
          <a:effectLst/>
          <a:extLst/>
        </p:spPr>
        <p:txBody>
          <a:bodyPr lIns="375509" tIns="375509" rIns="375509" bIns="375509"/>
          <a:lstStyle/>
          <a:p>
            <a:pPr marL="398972" indent="-398972" defTabSz="952097" eaLnBrk="0" hangingPunct="0">
              <a:spcBef>
                <a:spcPct val="50000"/>
              </a:spcBef>
            </a:pPr>
            <a:r>
              <a:rPr lang="en-US" sz="5500" b="1" cap="all" dirty="0">
                <a:solidFill>
                  <a:srgbClr val="227767"/>
                </a:solidFill>
              </a:rPr>
              <a:t>Methods</a:t>
            </a:r>
          </a:p>
          <a:p>
            <a:pPr defTabSz="952097" eaLnBrk="0" hangingPunct="0">
              <a:buSzPct val="60000"/>
            </a:pPr>
            <a:r>
              <a:rPr lang="en-US" sz="2800" b="1" dirty="0">
                <a:solidFill>
                  <a:srgbClr val="003152"/>
                </a:solidFill>
              </a:rPr>
              <a:t>The mechanistic models for transport and metabolism in sandwich and suspended hepatocytes were implemented in </a:t>
            </a:r>
            <a:r>
              <a:rPr lang="en-US" sz="2800" b="1" dirty="0" err="1">
                <a:solidFill>
                  <a:srgbClr val="003152"/>
                </a:solidFill>
              </a:rPr>
              <a:t>MembranePlus</a:t>
            </a:r>
            <a:r>
              <a:rPr lang="en-US" sz="2800" b="1" dirty="0">
                <a:solidFill>
                  <a:srgbClr val="003152"/>
                </a:solidFill>
              </a:rPr>
              <a:t> version 2 and are shown in Figure 1.  </a:t>
            </a:r>
          </a:p>
          <a:p>
            <a:pPr defTabSz="952097" eaLnBrk="0" hangingPunct="0">
              <a:buSzPct val="60000"/>
            </a:pPr>
            <a:endParaRPr lang="en-US" sz="2400" b="1" dirty="0">
              <a:solidFill>
                <a:srgbClr val="003152"/>
              </a:solidFill>
            </a:endParaRPr>
          </a:p>
          <a:p>
            <a:pPr defTabSz="952097" eaLnBrk="0" hangingPunct="0">
              <a:buSzPct val="60000"/>
            </a:pPr>
            <a:endParaRPr lang="en-US" sz="2400" b="1" dirty="0">
              <a:solidFill>
                <a:srgbClr val="003152"/>
              </a:solidFill>
            </a:endParaRPr>
          </a:p>
          <a:p>
            <a:pPr defTabSz="952097" eaLnBrk="0" hangingPunct="0">
              <a:buSzPct val="60000"/>
            </a:pPr>
            <a:endParaRPr lang="en-US" sz="2400" b="1" dirty="0">
              <a:solidFill>
                <a:srgbClr val="003152"/>
              </a:solidFill>
            </a:endParaRPr>
          </a:p>
          <a:p>
            <a:pPr defTabSz="952097" eaLnBrk="0" hangingPunct="0">
              <a:buSzPct val="60000"/>
            </a:pPr>
            <a:endParaRPr lang="en-US" sz="2400" b="1" dirty="0">
              <a:solidFill>
                <a:srgbClr val="003152"/>
              </a:solidFill>
            </a:endParaRPr>
          </a:p>
          <a:p>
            <a:pPr defTabSz="952097" eaLnBrk="0" hangingPunct="0">
              <a:buSzPct val="60000"/>
            </a:pPr>
            <a:endParaRPr lang="en-US" sz="2400" b="1" dirty="0">
              <a:solidFill>
                <a:srgbClr val="003152"/>
              </a:solidFill>
            </a:endParaRPr>
          </a:p>
          <a:p>
            <a:pPr defTabSz="952097" eaLnBrk="0" hangingPunct="0">
              <a:buSzPct val="60000"/>
            </a:pPr>
            <a:endParaRPr lang="en-US" sz="2400" b="1" dirty="0">
              <a:solidFill>
                <a:srgbClr val="003152"/>
              </a:solidFill>
            </a:endParaRPr>
          </a:p>
          <a:p>
            <a:pPr defTabSz="952097" eaLnBrk="0" hangingPunct="0">
              <a:buSzPct val="60000"/>
            </a:pPr>
            <a:endParaRPr lang="en-US" sz="2400" b="1" dirty="0">
              <a:solidFill>
                <a:srgbClr val="003152"/>
              </a:solidFill>
            </a:endParaRPr>
          </a:p>
          <a:p>
            <a:pPr defTabSz="952097" eaLnBrk="0" hangingPunct="0">
              <a:buSzPct val="60000"/>
            </a:pPr>
            <a:endParaRPr lang="en-US" sz="2400" b="1" dirty="0">
              <a:solidFill>
                <a:srgbClr val="003152"/>
              </a:solidFill>
            </a:endParaRPr>
          </a:p>
          <a:p>
            <a:pPr defTabSz="952097" eaLnBrk="0" hangingPunct="0">
              <a:buSzPct val="60000"/>
            </a:pPr>
            <a:endParaRPr lang="en-US" sz="2400" b="1" dirty="0">
              <a:solidFill>
                <a:srgbClr val="003152"/>
              </a:solidFill>
            </a:endParaRPr>
          </a:p>
          <a:p>
            <a:pPr defTabSz="952097" eaLnBrk="0" hangingPunct="0">
              <a:buSzPct val="60000"/>
            </a:pPr>
            <a:endParaRPr lang="en-US" sz="2400" b="1" dirty="0">
              <a:solidFill>
                <a:srgbClr val="003152"/>
              </a:solidFill>
            </a:endParaRPr>
          </a:p>
          <a:p>
            <a:pPr defTabSz="952097" eaLnBrk="0" hangingPunct="0">
              <a:buSzPct val="60000"/>
            </a:pPr>
            <a:endParaRPr lang="en-US" sz="2400" b="1" dirty="0">
              <a:solidFill>
                <a:srgbClr val="003152"/>
              </a:solidFill>
            </a:endParaRPr>
          </a:p>
          <a:p>
            <a:pPr defTabSz="952097" eaLnBrk="0" hangingPunct="0">
              <a:buSzPct val="60000"/>
            </a:pPr>
            <a:endParaRPr lang="en-US" sz="2400" b="1" dirty="0">
              <a:solidFill>
                <a:srgbClr val="003152"/>
              </a:solidFill>
            </a:endParaRPr>
          </a:p>
          <a:p>
            <a:pPr defTabSz="952097" eaLnBrk="0" hangingPunct="0">
              <a:buSzPct val="60000"/>
            </a:pPr>
            <a:endParaRPr lang="en-US" sz="2400" b="1" dirty="0">
              <a:solidFill>
                <a:srgbClr val="003152"/>
              </a:solidFill>
            </a:endParaRPr>
          </a:p>
          <a:p>
            <a:pPr defTabSz="952097" eaLnBrk="0" hangingPunct="0">
              <a:buSzPct val="60000"/>
            </a:pPr>
            <a:endParaRPr lang="en-US" sz="2400" b="1" dirty="0">
              <a:solidFill>
                <a:srgbClr val="003152"/>
              </a:solidFill>
            </a:endParaRPr>
          </a:p>
          <a:p>
            <a:pPr defTabSz="952097" eaLnBrk="0" hangingPunct="0">
              <a:buSzPct val="60000"/>
            </a:pPr>
            <a:endParaRPr lang="en-US" sz="2400" b="1" dirty="0">
              <a:solidFill>
                <a:srgbClr val="003152"/>
              </a:solidFill>
            </a:endParaRPr>
          </a:p>
          <a:p>
            <a:pPr defTabSz="952097" eaLnBrk="0" hangingPunct="0">
              <a:buSzPct val="60000"/>
            </a:pPr>
            <a:endParaRPr lang="en-US" sz="2400" b="1" dirty="0">
              <a:solidFill>
                <a:srgbClr val="003152"/>
              </a:solidFill>
            </a:endParaRPr>
          </a:p>
          <a:p>
            <a:pPr defTabSz="952097" eaLnBrk="0" hangingPunct="0">
              <a:buSzPct val="60000"/>
            </a:pPr>
            <a:endParaRPr lang="en-US" sz="2400" b="1" dirty="0">
              <a:solidFill>
                <a:srgbClr val="003152"/>
              </a:solidFill>
            </a:endParaRPr>
          </a:p>
          <a:p>
            <a:pPr defTabSz="952097" eaLnBrk="0" hangingPunct="0">
              <a:buSzPct val="60000"/>
            </a:pPr>
            <a:endParaRPr lang="en-US" sz="2400" dirty="0"/>
          </a:p>
          <a:p>
            <a:pPr defTabSz="952097" eaLnBrk="0" hangingPunct="0">
              <a:buSzPct val="60000"/>
            </a:pPr>
            <a:endParaRPr lang="en-US" sz="2400" b="1" dirty="0">
              <a:solidFill>
                <a:srgbClr val="003152"/>
              </a:solidFill>
            </a:endParaRPr>
          </a:p>
          <a:p>
            <a:pPr defTabSz="952097" eaLnBrk="0" hangingPunct="0">
              <a:buSzPct val="60000"/>
            </a:pPr>
            <a:endParaRPr lang="en-US" sz="2400" b="1" dirty="0">
              <a:solidFill>
                <a:srgbClr val="003152"/>
              </a:solidFill>
            </a:endParaRPr>
          </a:p>
          <a:p>
            <a:pPr defTabSz="952097" eaLnBrk="0" hangingPunct="0">
              <a:buSzPct val="60000"/>
            </a:pPr>
            <a:endParaRPr lang="en-US" sz="2400" b="1" dirty="0">
              <a:solidFill>
                <a:srgbClr val="003152"/>
              </a:solidFill>
            </a:endParaRPr>
          </a:p>
          <a:p>
            <a:pPr defTabSz="952097" eaLnBrk="0" hangingPunct="0">
              <a:buSzPct val="60000"/>
            </a:pPr>
            <a:endParaRPr lang="en-US" sz="2400" b="1" dirty="0">
              <a:solidFill>
                <a:srgbClr val="003152"/>
              </a:solidFill>
            </a:endParaRPr>
          </a:p>
          <a:p>
            <a:pPr defTabSz="952097" eaLnBrk="0" hangingPunct="0">
              <a:buSzPct val="60000"/>
            </a:pPr>
            <a:endParaRPr lang="en-US" sz="2400" b="1" dirty="0">
              <a:solidFill>
                <a:srgbClr val="003152"/>
              </a:solidFill>
            </a:endParaRPr>
          </a:p>
          <a:p>
            <a:pPr defTabSz="952097" eaLnBrk="0" hangingPunct="0">
              <a:buSzPct val="60000"/>
            </a:pPr>
            <a:endParaRPr lang="en-US" sz="2400" b="1" dirty="0">
              <a:solidFill>
                <a:srgbClr val="003152"/>
              </a:solidFill>
            </a:endParaRPr>
          </a:p>
          <a:p>
            <a:pPr defTabSz="952097" eaLnBrk="0" hangingPunct="0">
              <a:buSzPct val="60000"/>
            </a:pPr>
            <a:endParaRPr lang="en-US" sz="2400" b="1" dirty="0">
              <a:solidFill>
                <a:srgbClr val="003152"/>
              </a:solidFill>
            </a:endParaRPr>
          </a:p>
          <a:p>
            <a:pPr defTabSz="952097" eaLnBrk="0" hangingPunct="0">
              <a:buSzPct val="60000"/>
            </a:pPr>
            <a:endParaRPr lang="en-US" sz="2400" b="1" dirty="0">
              <a:solidFill>
                <a:srgbClr val="003152"/>
              </a:solidFill>
            </a:endParaRPr>
          </a:p>
          <a:p>
            <a:pPr defTabSz="952097" eaLnBrk="0" hangingPunct="0">
              <a:buSzPct val="60000"/>
            </a:pPr>
            <a:endParaRPr lang="en-US" sz="2400" b="1" dirty="0">
              <a:solidFill>
                <a:srgbClr val="003152"/>
              </a:solidFill>
            </a:endParaRPr>
          </a:p>
          <a:p>
            <a:pPr defTabSz="952097" eaLnBrk="0" hangingPunct="0">
              <a:buSzPct val="60000"/>
            </a:pPr>
            <a:endParaRPr lang="en-US" sz="2400" b="1" dirty="0">
              <a:solidFill>
                <a:srgbClr val="003152"/>
              </a:solidFill>
            </a:endParaRPr>
          </a:p>
          <a:p>
            <a:pPr defTabSz="952097" eaLnBrk="0" hangingPunct="0">
              <a:buSzPct val="60000"/>
            </a:pPr>
            <a:endParaRPr lang="en-US" sz="2400" b="1" dirty="0">
              <a:solidFill>
                <a:srgbClr val="003152"/>
              </a:solidFill>
            </a:endParaRPr>
          </a:p>
          <a:p>
            <a:pPr defTabSz="952097" eaLnBrk="0" hangingPunct="0">
              <a:buSzPct val="60000"/>
            </a:pPr>
            <a:endParaRPr lang="en-US" sz="2400" b="1" dirty="0">
              <a:solidFill>
                <a:srgbClr val="003152"/>
              </a:solidFill>
            </a:endParaRPr>
          </a:p>
          <a:p>
            <a:pPr defTabSz="952097" eaLnBrk="0" hangingPunct="0">
              <a:buSzPct val="60000"/>
            </a:pPr>
            <a:endParaRPr lang="en-US" sz="2400" b="1" dirty="0">
              <a:solidFill>
                <a:srgbClr val="003152"/>
              </a:solidFill>
            </a:endParaRPr>
          </a:p>
          <a:p>
            <a:pPr defTabSz="952097" eaLnBrk="0" hangingPunct="0">
              <a:buSzPct val="60000"/>
            </a:pPr>
            <a:endParaRPr lang="en-US" sz="2400" b="1" dirty="0">
              <a:solidFill>
                <a:srgbClr val="003152"/>
              </a:solidFill>
            </a:endParaRPr>
          </a:p>
          <a:p>
            <a:pPr defTabSz="952097" eaLnBrk="0" hangingPunct="0">
              <a:buSzPct val="60000"/>
            </a:pPr>
            <a:endParaRPr lang="en-US" sz="2400" b="1" dirty="0">
              <a:solidFill>
                <a:srgbClr val="003152"/>
              </a:solidFill>
            </a:endParaRPr>
          </a:p>
          <a:p>
            <a:pPr defTabSz="952097" eaLnBrk="0" hangingPunct="0">
              <a:buSzPct val="60000"/>
            </a:pPr>
            <a:endParaRPr lang="en-US" sz="2400" b="1" dirty="0">
              <a:solidFill>
                <a:srgbClr val="003152"/>
              </a:solidFill>
            </a:endParaRPr>
          </a:p>
          <a:p>
            <a:pPr defTabSz="952097" eaLnBrk="0" hangingPunct="0">
              <a:buSzPct val="60000"/>
            </a:pPr>
            <a:endParaRPr lang="en-US" sz="2400" b="1" dirty="0">
              <a:solidFill>
                <a:srgbClr val="003152"/>
              </a:solidFill>
            </a:endParaRPr>
          </a:p>
          <a:p>
            <a:pPr defTabSz="952097" eaLnBrk="0" hangingPunct="0">
              <a:buSzPct val="60000"/>
            </a:pPr>
            <a:endParaRPr lang="en-US" sz="2400" b="1" dirty="0">
              <a:solidFill>
                <a:srgbClr val="003152"/>
              </a:solidFill>
            </a:endParaRPr>
          </a:p>
        </p:txBody>
      </p:sp>
      <p:sp>
        <p:nvSpPr>
          <p:cNvPr id="32" name="Text Box 10">
            <a:extLst>
              <a:ext uri="{FF2B5EF4-FFF2-40B4-BE49-F238E27FC236}">
                <a16:creationId xmlns="" xmlns:a16="http://schemas.microsoft.com/office/drawing/2014/main" id="{6CF62511-F5E3-4DC1-BEBA-36ED5B6DF3D5}"/>
              </a:ext>
            </a:extLst>
          </p:cNvPr>
          <p:cNvSpPr txBox="1">
            <a:spLocks noChangeArrowheads="1"/>
          </p:cNvSpPr>
          <p:nvPr/>
        </p:nvSpPr>
        <p:spPr bwMode="auto">
          <a:xfrm>
            <a:off x="660556" y="17342644"/>
            <a:ext cx="15467059" cy="2819400"/>
          </a:xfrm>
          <a:prstGeom prst="rect">
            <a:avLst/>
          </a:prstGeom>
          <a:solidFill>
            <a:srgbClr val="D9E6EC"/>
          </a:solidFill>
          <a:ln w="12700">
            <a:solidFill>
              <a:srgbClr val="523864"/>
            </a:solidFill>
            <a:miter lim="800000"/>
            <a:headEnd/>
            <a:tailEnd/>
          </a:ln>
          <a:effectLst/>
          <a:extLst/>
        </p:spPr>
        <p:txBody>
          <a:bodyPr lIns="375509" tIns="375509" rIns="375509" bIns="375509"/>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50000"/>
              </a:spcBef>
            </a:pPr>
            <a:r>
              <a:rPr lang="en-GB" sz="5500" b="1" cap="all" dirty="0" err="1">
                <a:solidFill>
                  <a:srgbClr val="227767"/>
                </a:solidFill>
                <a:latin typeface="+mn-lt"/>
              </a:rPr>
              <a:t>ObjectiveS</a:t>
            </a:r>
            <a:endParaRPr lang="en-GB" sz="5500" b="1" cap="all" dirty="0">
              <a:solidFill>
                <a:srgbClr val="227767"/>
              </a:solidFill>
              <a:latin typeface="+mn-lt"/>
            </a:endParaRPr>
          </a:p>
          <a:p>
            <a:pPr marL="514350" indent="-514350">
              <a:buAutoNum type="arabicPeriod"/>
            </a:pPr>
            <a:r>
              <a:rPr lang="en-AU" sz="2800" b="1" dirty="0">
                <a:solidFill>
                  <a:srgbClr val="003152"/>
                </a:solidFill>
                <a:latin typeface="+mn-lt"/>
              </a:rPr>
              <a:t>Determine intracellular Km/Vmax values for metabolism in suspended hepatocyte cell culture.</a:t>
            </a:r>
          </a:p>
          <a:p>
            <a:pPr marL="514350" indent="-514350">
              <a:buAutoNum type="arabicPeriod"/>
            </a:pPr>
            <a:r>
              <a:rPr lang="en-AU" sz="2800" b="1" dirty="0">
                <a:solidFill>
                  <a:srgbClr val="003152"/>
                </a:solidFill>
                <a:latin typeface="+mn-lt"/>
              </a:rPr>
              <a:t>To facilitate the generation of metabolism inputs for </a:t>
            </a:r>
            <a:r>
              <a:rPr lang="en-AU" sz="2800" b="1" dirty="0" err="1">
                <a:solidFill>
                  <a:srgbClr val="003152"/>
                </a:solidFill>
                <a:latin typeface="+mn-lt"/>
              </a:rPr>
              <a:t>GastroPlus</a:t>
            </a:r>
            <a:r>
              <a:rPr lang="en-AU" sz="2800" b="1" dirty="0">
                <a:solidFill>
                  <a:srgbClr val="003152"/>
                </a:solidFill>
                <a:latin typeface="+mn-lt"/>
              </a:rPr>
              <a:t>™ (Simulations Plus, Inc.).</a:t>
            </a:r>
          </a:p>
          <a:p>
            <a:pPr marL="514350" indent="-514350">
              <a:buAutoNum type="arabicPeriod"/>
            </a:pPr>
            <a:r>
              <a:rPr lang="en-AU" sz="2800" b="1" dirty="0">
                <a:solidFill>
                  <a:srgbClr val="003152"/>
                </a:solidFill>
                <a:latin typeface="+mn-lt"/>
              </a:rPr>
              <a:t>Calculate the biliary transport and disposition of sodium taurocholate.</a:t>
            </a:r>
          </a:p>
        </p:txBody>
      </p:sp>
      <p:sp>
        <p:nvSpPr>
          <p:cNvPr id="33" name="Rectangle 28">
            <a:extLst>
              <a:ext uri="{FF2B5EF4-FFF2-40B4-BE49-F238E27FC236}">
                <a16:creationId xmlns="" xmlns:a16="http://schemas.microsoft.com/office/drawing/2014/main" id="{DD5F5506-CF59-47A7-BBE3-EA4500039DD2}"/>
              </a:ext>
            </a:extLst>
          </p:cNvPr>
          <p:cNvSpPr>
            <a:spLocks noChangeArrowheads="1"/>
          </p:cNvSpPr>
          <p:nvPr/>
        </p:nvSpPr>
        <p:spPr bwMode="auto">
          <a:xfrm>
            <a:off x="34417289" y="25496044"/>
            <a:ext cx="15380994" cy="3589430"/>
          </a:xfrm>
          <a:prstGeom prst="rect">
            <a:avLst/>
          </a:prstGeom>
          <a:solidFill>
            <a:srgbClr val="D9E6EC"/>
          </a:solidFill>
          <a:ln w="12700">
            <a:solidFill>
              <a:srgbClr val="523864"/>
            </a:solidFill>
            <a:miter lim="800000"/>
            <a:headEnd/>
            <a:tailEnd/>
          </a:ln>
          <a:effectLst/>
          <a:extLst/>
        </p:spPr>
        <p:txBody>
          <a:bodyPr lIns="375509" tIns="375509" rIns="375509" bIns="375509"/>
          <a:lstStyle/>
          <a:p>
            <a:pPr defTabSz="952097" eaLnBrk="0" hangingPunct="0">
              <a:spcBef>
                <a:spcPct val="50000"/>
              </a:spcBef>
            </a:pPr>
            <a:r>
              <a:rPr lang="en-CA" sz="5500" b="1" cap="all" dirty="0">
                <a:solidFill>
                  <a:srgbClr val="227767"/>
                </a:solidFill>
              </a:rPr>
              <a:t>REFERENCE</a:t>
            </a:r>
            <a:endParaRPr lang="en-CA" sz="3000" dirty="0">
              <a:solidFill>
                <a:srgbClr val="523864"/>
              </a:solidFill>
              <a:cs typeface="Arial" charset="0"/>
            </a:endParaRPr>
          </a:p>
          <a:p>
            <a:pPr marL="509588" indent="-509588" defTabSz="952097" eaLnBrk="0" hangingPunct="0"/>
            <a:r>
              <a:rPr lang="en-AU" sz="2800" b="1" dirty="0">
                <a:solidFill>
                  <a:srgbClr val="003152"/>
                </a:solidFill>
              </a:rPr>
              <a:t>1.	</a:t>
            </a:r>
            <a:r>
              <a:rPr lang="en-AU" sz="2800" b="1" dirty="0" err="1">
                <a:solidFill>
                  <a:srgbClr val="003152"/>
                </a:solidFill>
              </a:rPr>
              <a:t>Guo</a:t>
            </a:r>
            <a:r>
              <a:rPr lang="en-AU" sz="2800" b="1" dirty="0">
                <a:solidFill>
                  <a:srgbClr val="003152"/>
                </a:solidFill>
              </a:rPr>
              <a:t>, Cen, et al. ISSX (2014).</a:t>
            </a:r>
          </a:p>
          <a:p>
            <a:pPr marL="509588" indent="-509588" defTabSz="952097" eaLnBrk="0" hangingPunct="0"/>
            <a:r>
              <a:rPr lang="en-AU" sz="2800" b="1" dirty="0">
                <a:solidFill>
                  <a:srgbClr val="003152"/>
                </a:solidFill>
              </a:rPr>
              <a:t>2.	Komura, Hiroshi, et al., Drug metabolism and disposition 33.6 (2005): 726-732.</a:t>
            </a:r>
          </a:p>
          <a:p>
            <a:pPr marL="509588" indent="-509588" defTabSz="952097" eaLnBrk="0" hangingPunct="0"/>
            <a:r>
              <a:rPr lang="en-AU" sz="2800" b="1" dirty="0">
                <a:solidFill>
                  <a:srgbClr val="003152"/>
                </a:solidFill>
              </a:rPr>
              <a:t>3.	</a:t>
            </a:r>
            <a:r>
              <a:rPr lang="en-AU" sz="2800" b="1" dirty="0" err="1">
                <a:solidFill>
                  <a:srgbClr val="003152"/>
                </a:solidFill>
              </a:rPr>
              <a:t>Schlepper</a:t>
            </a:r>
            <a:r>
              <a:rPr lang="en-AU" sz="2800" b="1" dirty="0">
                <a:solidFill>
                  <a:srgbClr val="003152"/>
                </a:solidFill>
              </a:rPr>
              <a:t> and Olsson, Cardiac Arrhythmias, Springer-</a:t>
            </a:r>
            <a:r>
              <a:rPr lang="en-AU" sz="2800" b="1" dirty="0" err="1">
                <a:solidFill>
                  <a:srgbClr val="003152"/>
                </a:solidFill>
              </a:rPr>
              <a:t>Verlag</a:t>
            </a:r>
            <a:r>
              <a:rPr lang="en-AU" sz="2800" b="1" dirty="0">
                <a:solidFill>
                  <a:srgbClr val="003152"/>
                </a:solidFill>
              </a:rPr>
              <a:t> (1983): 125-132.	</a:t>
            </a:r>
          </a:p>
          <a:p>
            <a:pPr marL="509588" indent="-509588" defTabSz="952097" eaLnBrk="0" hangingPunct="0"/>
            <a:r>
              <a:rPr lang="en-AU" sz="2800" b="1" dirty="0">
                <a:solidFill>
                  <a:srgbClr val="003152"/>
                </a:solidFill>
              </a:rPr>
              <a:t>4.	Swift, et al., Molecular Pharmaceutics 7.2 (2009): 491-500.</a:t>
            </a:r>
          </a:p>
          <a:p>
            <a:pPr marL="509588" indent="-509588" defTabSz="952097" eaLnBrk="0" hangingPunct="0"/>
            <a:r>
              <a:rPr lang="en-AU" sz="2800" b="1" dirty="0">
                <a:solidFill>
                  <a:srgbClr val="003152"/>
                </a:solidFill>
              </a:rPr>
              <a:t>5.	St-Pierre, et al., Journal of Experimental Biology 204.10 (2001): 1673-1686.</a:t>
            </a:r>
          </a:p>
          <a:p>
            <a:pPr defTabSz="952097" eaLnBrk="0" hangingPunct="0">
              <a:spcBef>
                <a:spcPct val="50000"/>
              </a:spcBef>
            </a:pPr>
            <a:endParaRPr lang="en-US" sz="2800" dirty="0">
              <a:solidFill>
                <a:srgbClr val="003152"/>
              </a:solidFill>
              <a:latin typeface="+mj-lt"/>
            </a:endParaRPr>
          </a:p>
        </p:txBody>
      </p:sp>
      <p:sp>
        <p:nvSpPr>
          <p:cNvPr id="40" name="TextBox 10">
            <a:extLst>
              <a:ext uri="{FF2B5EF4-FFF2-40B4-BE49-F238E27FC236}">
                <a16:creationId xmlns="" xmlns:a16="http://schemas.microsoft.com/office/drawing/2014/main" id="{75714471-ED39-4221-85AF-5E6645BC2CCB}"/>
              </a:ext>
            </a:extLst>
          </p:cNvPr>
          <p:cNvSpPr txBox="1">
            <a:spLocks noChangeArrowheads="1"/>
          </p:cNvSpPr>
          <p:nvPr/>
        </p:nvSpPr>
        <p:spPr bwMode="auto">
          <a:xfrm>
            <a:off x="34424222" y="29446353"/>
            <a:ext cx="15374061" cy="2374436"/>
          </a:xfrm>
          <a:prstGeom prst="rect">
            <a:avLst/>
          </a:prstGeom>
          <a:solidFill>
            <a:srgbClr val="D9E6EC"/>
          </a:solidFill>
          <a:ln w="9525">
            <a:solidFill>
              <a:srgbClr val="523864"/>
            </a:solidFill>
            <a:miter lim="800000"/>
            <a:headEnd/>
            <a:tailEnd/>
          </a:ln>
          <a:extLst/>
        </p:spPr>
        <p:txBody>
          <a:bodyPr anchor="ctr">
            <a:noAutofit/>
          </a:bodyPr>
          <a:lstStyle>
            <a:lvl1pPr eaLnBrk="0" hangingPunct="0">
              <a:spcBef>
                <a:spcPct val="20000"/>
              </a:spcBef>
              <a:buFont typeface="Arial" charset="0"/>
              <a:buChar char="•"/>
              <a:defRPr sz="15100">
                <a:solidFill>
                  <a:schemeClr val="tx1"/>
                </a:solidFill>
                <a:latin typeface="Calibri" pitchFamily="34" charset="0"/>
              </a:defRPr>
            </a:lvl1pPr>
            <a:lvl2pPr marL="742950" indent="-285750" eaLnBrk="0" hangingPunct="0">
              <a:spcBef>
                <a:spcPct val="20000"/>
              </a:spcBef>
              <a:buFont typeface="Arial" charset="0"/>
              <a:buChar char="–"/>
              <a:defRPr sz="13200">
                <a:solidFill>
                  <a:schemeClr val="tx1"/>
                </a:solidFill>
                <a:latin typeface="Calibri" pitchFamily="34" charset="0"/>
              </a:defRPr>
            </a:lvl2pPr>
            <a:lvl3pPr marL="1143000" indent="-228600" eaLnBrk="0" hangingPunct="0">
              <a:spcBef>
                <a:spcPct val="20000"/>
              </a:spcBef>
              <a:buFont typeface="Arial" charset="0"/>
              <a:buChar char="•"/>
              <a:defRPr sz="11300">
                <a:solidFill>
                  <a:schemeClr val="tx1"/>
                </a:solidFill>
                <a:latin typeface="Calibri" pitchFamily="34" charset="0"/>
              </a:defRPr>
            </a:lvl3pPr>
            <a:lvl4pPr marL="1600200" indent="-228600" eaLnBrk="0" hangingPunct="0">
              <a:spcBef>
                <a:spcPct val="20000"/>
              </a:spcBef>
              <a:buFont typeface="Arial" charset="0"/>
              <a:buChar char="–"/>
              <a:defRPr sz="9400">
                <a:solidFill>
                  <a:schemeClr val="tx1"/>
                </a:solidFill>
                <a:latin typeface="Calibri" pitchFamily="34" charset="0"/>
              </a:defRPr>
            </a:lvl4pPr>
            <a:lvl5pPr marL="2057400" indent="-228600" eaLnBrk="0" hangingPunct="0">
              <a:spcBef>
                <a:spcPct val="20000"/>
              </a:spcBef>
              <a:buFont typeface="Arial" charset="0"/>
              <a:buChar char="»"/>
              <a:defRPr sz="9400">
                <a:solidFill>
                  <a:schemeClr val="tx1"/>
                </a:solidFill>
                <a:latin typeface="Calibri" pitchFamily="34" charset="0"/>
              </a:defRPr>
            </a:lvl5pPr>
            <a:lvl6pPr marL="2514600" indent="-228600" defTabSz="4319588" eaLnBrk="0" fontAlgn="base" hangingPunct="0">
              <a:spcBef>
                <a:spcPct val="20000"/>
              </a:spcBef>
              <a:spcAft>
                <a:spcPct val="0"/>
              </a:spcAft>
              <a:buFont typeface="Arial" charset="0"/>
              <a:buChar char="»"/>
              <a:defRPr sz="9400">
                <a:solidFill>
                  <a:schemeClr val="tx1"/>
                </a:solidFill>
                <a:latin typeface="Calibri" pitchFamily="34" charset="0"/>
              </a:defRPr>
            </a:lvl6pPr>
            <a:lvl7pPr marL="2971800" indent="-228600" defTabSz="4319588" eaLnBrk="0" fontAlgn="base" hangingPunct="0">
              <a:spcBef>
                <a:spcPct val="20000"/>
              </a:spcBef>
              <a:spcAft>
                <a:spcPct val="0"/>
              </a:spcAft>
              <a:buFont typeface="Arial" charset="0"/>
              <a:buChar char="»"/>
              <a:defRPr sz="9400">
                <a:solidFill>
                  <a:schemeClr val="tx1"/>
                </a:solidFill>
                <a:latin typeface="Calibri" pitchFamily="34" charset="0"/>
              </a:defRPr>
            </a:lvl7pPr>
            <a:lvl8pPr marL="3429000" indent="-228600" defTabSz="4319588" eaLnBrk="0" fontAlgn="base" hangingPunct="0">
              <a:spcBef>
                <a:spcPct val="20000"/>
              </a:spcBef>
              <a:spcAft>
                <a:spcPct val="0"/>
              </a:spcAft>
              <a:buFont typeface="Arial" charset="0"/>
              <a:buChar char="»"/>
              <a:defRPr sz="9400">
                <a:solidFill>
                  <a:schemeClr val="tx1"/>
                </a:solidFill>
                <a:latin typeface="Calibri" pitchFamily="34" charset="0"/>
              </a:defRPr>
            </a:lvl8pPr>
            <a:lvl9pPr marL="3886200" indent="-228600" defTabSz="4319588" eaLnBrk="0" fontAlgn="base" hangingPunct="0">
              <a:spcBef>
                <a:spcPct val="20000"/>
              </a:spcBef>
              <a:spcAft>
                <a:spcPct val="0"/>
              </a:spcAft>
              <a:buFont typeface="Arial" charset="0"/>
              <a:buChar char="»"/>
              <a:defRPr sz="9400">
                <a:solidFill>
                  <a:schemeClr val="tx1"/>
                </a:solidFill>
                <a:latin typeface="Calibri" pitchFamily="34" charset="0"/>
              </a:defRPr>
            </a:lvl9pPr>
          </a:lstStyle>
          <a:p>
            <a:pPr algn="ctr" eaLnBrk="1" hangingPunct="1">
              <a:spcBef>
                <a:spcPct val="0"/>
              </a:spcBef>
              <a:buFontTx/>
              <a:buNone/>
            </a:pPr>
            <a:endParaRPr lang="en-US" altLang="en-US" sz="6600" dirty="0">
              <a:solidFill>
                <a:srgbClr val="227767"/>
              </a:solidFill>
            </a:endParaRPr>
          </a:p>
        </p:txBody>
      </p:sp>
      <p:sp>
        <p:nvSpPr>
          <p:cNvPr id="3" name="TextBox 2">
            <a:extLst>
              <a:ext uri="{FF2B5EF4-FFF2-40B4-BE49-F238E27FC236}">
                <a16:creationId xmlns="" xmlns:a16="http://schemas.microsoft.com/office/drawing/2014/main" id="{9E1FDF2E-7326-483C-B6FA-75CFA1B7C741}"/>
              </a:ext>
            </a:extLst>
          </p:cNvPr>
          <p:cNvSpPr txBox="1"/>
          <p:nvPr/>
        </p:nvSpPr>
        <p:spPr>
          <a:xfrm>
            <a:off x="660555" y="6804002"/>
            <a:ext cx="36731420" cy="646331"/>
          </a:xfrm>
          <a:prstGeom prst="rect">
            <a:avLst/>
          </a:prstGeom>
          <a:noFill/>
        </p:spPr>
        <p:txBody>
          <a:bodyPr wrap="square" rtlCol="0">
            <a:noAutofit/>
          </a:bodyPr>
          <a:lstStyle/>
          <a:p>
            <a:r>
              <a:rPr lang="en-CA" sz="3600" dirty="0">
                <a:solidFill>
                  <a:srgbClr val="D9E6EC"/>
                </a:solidFill>
              </a:rPr>
              <a:t>CONTACT INFORMATION:  jim@simulations-plus.com, Simulations Plus, Inc., </a:t>
            </a:r>
            <a:r>
              <a:rPr lang="en-US" sz="3600" dirty="0">
                <a:solidFill>
                  <a:srgbClr val="D9E6EC"/>
                </a:solidFill>
              </a:rPr>
              <a:t>42505 10th Street West, Lancaster, CA 93534 </a:t>
            </a:r>
            <a:r>
              <a:rPr lang="en-CA" sz="3600" dirty="0">
                <a:solidFill>
                  <a:srgbClr val="D9E6EC"/>
                </a:solidFill>
              </a:rPr>
              <a:t> </a:t>
            </a:r>
          </a:p>
        </p:txBody>
      </p:sp>
      <p:sp>
        <p:nvSpPr>
          <p:cNvPr id="16" name="TextBox 15">
            <a:extLst>
              <a:ext uri="{FF2B5EF4-FFF2-40B4-BE49-F238E27FC236}">
                <a16:creationId xmlns="" xmlns:a16="http://schemas.microsoft.com/office/drawing/2014/main" id="{F939ADFC-CDB9-46B7-AA2C-440952894FD2}"/>
              </a:ext>
            </a:extLst>
          </p:cNvPr>
          <p:cNvSpPr txBox="1"/>
          <p:nvPr/>
        </p:nvSpPr>
        <p:spPr>
          <a:xfrm>
            <a:off x="576036" y="991081"/>
            <a:ext cx="3746414" cy="2200602"/>
          </a:xfrm>
          <a:prstGeom prst="rect">
            <a:avLst/>
          </a:prstGeom>
          <a:noFill/>
        </p:spPr>
        <p:txBody>
          <a:bodyPr wrap="square" rtlCol="0">
            <a:spAutoFit/>
          </a:bodyPr>
          <a:lstStyle/>
          <a:p>
            <a:pPr algn="ctr"/>
            <a:r>
              <a:rPr lang="en-US" sz="6850" b="1" dirty="0">
                <a:solidFill>
                  <a:srgbClr val="D9E6EC"/>
                </a:solidFill>
                <a:latin typeface="Arial" panose="020B0604020202020204" pitchFamily="34" charset="0"/>
                <a:cs typeface="Arial" panose="020B0604020202020204" pitchFamily="34" charset="0"/>
              </a:rPr>
              <a:t>Poster T4077</a:t>
            </a:r>
          </a:p>
        </p:txBody>
      </p:sp>
      <p:sp>
        <p:nvSpPr>
          <p:cNvPr id="17" name="Rectangle 16">
            <a:extLst>
              <a:ext uri="{FF2B5EF4-FFF2-40B4-BE49-F238E27FC236}">
                <a16:creationId xmlns="" xmlns:a16="http://schemas.microsoft.com/office/drawing/2014/main" id="{C47A7739-F811-47E2-9B30-AC64FBB40F08}"/>
              </a:ext>
            </a:extLst>
          </p:cNvPr>
          <p:cNvSpPr/>
          <p:nvPr/>
        </p:nvSpPr>
        <p:spPr>
          <a:xfrm>
            <a:off x="38458775" y="774334"/>
            <a:ext cx="3276600" cy="3222430"/>
          </a:xfrm>
          <a:prstGeom prst="rect">
            <a:avLst/>
          </a:prstGeom>
          <a:noFill/>
          <a:ln>
            <a:solidFill>
              <a:srgbClr val="D9E6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dirty="0">
                <a:solidFill>
                  <a:srgbClr val="D9E6EC"/>
                </a:solidFill>
              </a:rPr>
              <a:t>QR Code Only</a:t>
            </a:r>
          </a:p>
        </p:txBody>
      </p:sp>
      <p:grpSp>
        <p:nvGrpSpPr>
          <p:cNvPr id="290" name="Group 289"/>
          <p:cNvGrpSpPr/>
          <p:nvPr/>
        </p:nvGrpSpPr>
        <p:grpSpPr>
          <a:xfrm>
            <a:off x="426192" y="22701779"/>
            <a:ext cx="15546518" cy="5181600"/>
            <a:chOff x="965488" y="20037333"/>
            <a:chExt cx="15546518" cy="5181600"/>
          </a:xfrm>
        </p:grpSpPr>
        <p:sp>
          <p:nvSpPr>
            <p:cNvPr id="12" name="TextBox 11"/>
            <p:cNvSpPr txBox="1"/>
            <p:nvPr/>
          </p:nvSpPr>
          <p:spPr>
            <a:xfrm>
              <a:off x="7979430" y="20037333"/>
              <a:ext cx="8507304" cy="646331"/>
            </a:xfrm>
            <a:prstGeom prst="rect">
              <a:avLst/>
            </a:prstGeom>
            <a:noFill/>
          </p:spPr>
          <p:txBody>
            <a:bodyPr wrap="square" rtlCol="0">
              <a:spAutoFit/>
            </a:bodyPr>
            <a:lstStyle/>
            <a:p>
              <a:pPr algn="ctr"/>
              <a:r>
                <a:rPr lang="en-US" sz="3600" b="1" cap="all" dirty="0">
                  <a:solidFill>
                    <a:srgbClr val="227767"/>
                  </a:solidFill>
                </a:rPr>
                <a:t>Sandwich Hepatocytes</a:t>
              </a:r>
            </a:p>
          </p:txBody>
        </p:sp>
        <p:sp>
          <p:nvSpPr>
            <p:cNvPr id="155" name="TextBox 154"/>
            <p:cNvSpPr txBox="1"/>
            <p:nvPr/>
          </p:nvSpPr>
          <p:spPr>
            <a:xfrm>
              <a:off x="965488" y="20037333"/>
              <a:ext cx="6505815" cy="646331"/>
            </a:xfrm>
            <a:prstGeom prst="rect">
              <a:avLst/>
            </a:prstGeom>
            <a:noFill/>
          </p:spPr>
          <p:txBody>
            <a:bodyPr wrap="square" rtlCol="0">
              <a:spAutoFit/>
            </a:bodyPr>
            <a:lstStyle/>
            <a:p>
              <a:pPr algn="ctr"/>
              <a:r>
                <a:rPr lang="en-US" sz="3600" b="1" cap="all" dirty="0">
                  <a:solidFill>
                    <a:srgbClr val="227767"/>
                  </a:solidFill>
                </a:rPr>
                <a:t>Suspended Hepatocytes</a:t>
              </a:r>
            </a:p>
          </p:txBody>
        </p:sp>
        <p:pic>
          <p:nvPicPr>
            <p:cNvPr id="19" name="Picture 18"/>
            <p:cNvPicPr>
              <a:picLocks noChangeAspect="1"/>
            </p:cNvPicPr>
            <p:nvPr/>
          </p:nvPicPr>
          <p:blipFill>
            <a:blip r:embed="rId2"/>
            <a:stretch>
              <a:fillRect/>
            </a:stretch>
          </p:blipFill>
          <p:spPr>
            <a:xfrm>
              <a:off x="1274530" y="20526089"/>
              <a:ext cx="6091758" cy="4692844"/>
            </a:xfrm>
            <a:prstGeom prst="rect">
              <a:avLst/>
            </a:prstGeom>
          </p:spPr>
        </p:pic>
        <p:pic>
          <p:nvPicPr>
            <p:cNvPr id="158" name="Picture 157"/>
            <p:cNvPicPr>
              <a:picLocks noChangeAspect="1"/>
            </p:cNvPicPr>
            <p:nvPr/>
          </p:nvPicPr>
          <p:blipFill>
            <a:blip r:embed="rId3"/>
            <a:stretch>
              <a:fillRect/>
            </a:stretch>
          </p:blipFill>
          <p:spPr>
            <a:xfrm>
              <a:off x="7545743" y="20418333"/>
              <a:ext cx="8966263" cy="4800600"/>
            </a:xfrm>
            <a:prstGeom prst="rect">
              <a:avLst/>
            </a:prstGeom>
          </p:spPr>
        </p:pic>
      </p:grpSp>
      <p:graphicFrame>
        <p:nvGraphicFramePr>
          <p:cNvPr id="211" name="Table 210"/>
          <p:cNvGraphicFramePr>
            <a:graphicFrameLocks noGrp="1"/>
          </p:cNvGraphicFramePr>
          <p:nvPr>
            <p:extLst>
              <p:ext uri="{D42A27DB-BD31-4B8C-83A1-F6EECF244321}">
                <p14:modId xmlns:p14="http://schemas.microsoft.com/office/powerpoint/2010/main" val="1331133779"/>
              </p:ext>
            </p:extLst>
          </p:nvPr>
        </p:nvGraphicFramePr>
        <p:xfrm>
          <a:off x="17264359" y="16258391"/>
          <a:ext cx="7787590" cy="3368040"/>
        </p:xfrm>
        <a:graphic>
          <a:graphicData uri="http://schemas.openxmlformats.org/drawingml/2006/table">
            <a:tbl>
              <a:tblPr>
                <a:tableStyleId>{5940675A-B579-460E-94D1-54222C63F5DA}</a:tableStyleId>
              </a:tblPr>
              <a:tblGrid>
                <a:gridCol w="3390806">
                  <a:extLst>
                    <a:ext uri="{9D8B030D-6E8A-4147-A177-3AD203B41FA5}">
                      <a16:colId xmlns="" xmlns:a16="http://schemas.microsoft.com/office/drawing/2014/main" val="20000"/>
                    </a:ext>
                  </a:extLst>
                </a:gridCol>
                <a:gridCol w="1160818">
                  <a:extLst>
                    <a:ext uri="{9D8B030D-6E8A-4147-A177-3AD203B41FA5}">
                      <a16:colId xmlns="" xmlns:a16="http://schemas.microsoft.com/office/drawing/2014/main" val="20001"/>
                    </a:ext>
                  </a:extLst>
                </a:gridCol>
                <a:gridCol w="1782339">
                  <a:extLst>
                    <a:ext uri="{9D8B030D-6E8A-4147-A177-3AD203B41FA5}">
                      <a16:colId xmlns="" xmlns:a16="http://schemas.microsoft.com/office/drawing/2014/main" val="20003"/>
                    </a:ext>
                  </a:extLst>
                </a:gridCol>
                <a:gridCol w="1453627">
                  <a:extLst>
                    <a:ext uri="{9D8B030D-6E8A-4147-A177-3AD203B41FA5}">
                      <a16:colId xmlns="" xmlns:a16="http://schemas.microsoft.com/office/drawing/2014/main" val="20002"/>
                    </a:ext>
                  </a:extLst>
                </a:gridCol>
              </a:tblGrid>
              <a:tr h="190500">
                <a:tc>
                  <a:txBody>
                    <a:bodyPr/>
                    <a:lstStyle/>
                    <a:p>
                      <a:pPr marL="0" marR="0" lvl="0" indent="0" algn="ctr" defTabSz="3780038" rtl="0" eaLnBrk="1" fontAlgn="b" latinLnBrk="0" hangingPunct="1">
                        <a:lnSpc>
                          <a:spcPct val="100000"/>
                        </a:lnSpc>
                        <a:spcBef>
                          <a:spcPts val="0"/>
                        </a:spcBef>
                        <a:spcAft>
                          <a:spcPts val="0"/>
                        </a:spcAft>
                        <a:buClrTx/>
                        <a:buSzTx/>
                        <a:buFontTx/>
                        <a:buNone/>
                        <a:tabLst/>
                        <a:defRPr/>
                      </a:pPr>
                      <a:r>
                        <a:rPr lang="en-US" sz="2400" b="1" u="none" strike="noStrike" dirty="0">
                          <a:solidFill>
                            <a:srgbClr val="003152"/>
                          </a:solidFill>
                          <a:effectLst/>
                        </a:rPr>
                        <a:t>Cell Assay Inputs</a:t>
                      </a:r>
                      <a:endParaRPr lang="en-US" sz="2400" b="1" i="0" u="none" strike="noStrike" dirty="0">
                        <a:solidFill>
                          <a:srgbClr val="003152"/>
                        </a:solidFill>
                        <a:effectLst/>
                        <a:latin typeface="Calibri" panose="020F0502020204030204" pitchFamily="34" charset="0"/>
                      </a:endParaRPr>
                    </a:p>
                  </a:txBody>
                  <a:tcPr marL="9525" marR="9525" marT="9525" marB="0" anchor="b"/>
                </a:tc>
                <a:tc>
                  <a:txBody>
                    <a:bodyPr/>
                    <a:lstStyle/>
                    <a:p>
                      <a:pPr algn="ctr" fontAlgn="b"/>
                      <a:r>
                        <a:rPr lang="en-US" sz="2400" b="1" u="none" strike="noStrike" dirty="0">
                          <a:solidFill>
                            <a:srgbClr val="003152"/>
                          </a:solidFill>
                          <a:effectLst/>
                        </a:rPr>
                        <a:t>Na. </a:t>
                      </a:r>
                      <a:r>
                        <a:rPr lang="en-US" sz="2400" b="1" u="none" strike="noStrike" dirty="0" err="1">
                          <a:solidFill>
                            <a:srgbClr val="003152"/>
                          </a:solidFill>
                          <a:effectLst/>
                        </a:rPr>
                        <a:t>Taur</a:t>
                      </a:r>
                      <a:r>
                        <a:rPr lang="en-US" sz="2400" b="1" u="none" strike="noStrike" dirty="0">
                          <a:solidFill>
                            <a:srgbClr val="003152"/>
                          </a:solidFill>
                          <a:effectLst/>
                        </a:rPr>
                        <a:t>.</a:t>
                      </a:r>
                      <a:endParaRPr lang="en-US" sz="2400" b="1" i="0" u="none" strike="noStrike" dirty="0">
                        <a:solidFill>
                          <a:srgbClr val="003152"/>
                        </a:solidFill>
                        <a:effectLst/>
                        <a:latin typeface="Calibri" panose="020F0502020204030204" pitchFamily="34" charset="0"/>
                      </a:endParaRPr>
                    </a:p>
                  </a:txBody>
                  <a:tcPr marL="9525" marR="9525" marT="9525" marB="0" anchor="b"/>
                </a:tc>
                <a:tc>
                  <a:txBody>
                    <a:bodyPr/>
                    <a:lstStyle/>
                    <a:p>
                      <a:pPr algn="ctr" fontAlgn="b"/>
                      <a:r>
                        <a:rPr lang="en-US" sz="2400" b="1" u="none" strike="noStrike" dirty="0" err="1">
                          <a:solidFill>
                            <a:srgbClr val="003152"/>
                          </a:solidFill>
                          <a:effectLst/>
                        </a:rPr>
                        <a:t>Propafenone</a:t>
                      </a:r>
                      <a:endParaRPr lang="en-US" sz="2400" b="1" i="0" u="none" strike="noStrike" dirty="0">
                        <a:solidFill>
                          <a:srgbClr val="003152"/>
                        </a:solidFill>
                        <a:effectLst/>
                        <a:latin typeface="Calibri" panose="020F0502020204030204" pitchFamily="34" charset="0"/>
                      </a:endParaRPr>
                    </a:p>
                  </a:txBody>
                  <a:tcPr marL="9525" marR="9525" marT="9525" marB="0" anchor="b"/>
                </a:tc>
                <a:tc>
                  <a:txBody>
                    <a:bodyPr/>
                    <a:lstStyle/>
                    <a:p>
                      <a:pPr algn="ctr" fontAlgn="b"/>
                      <a:endParaRPr lang="en-US"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0"/>
                  </a:ext>
                </a:extLst>
              </a:tr>
              <a:tr h="190500">
                <a:tc>
                  <a:txBody>
                    <a:bodyPr/>
                    <a:lstStyle/>
                    <a:p>
                      <a:pPr algn="ctr" fontAlgn="b"/>
                      <a:r>
                        <a:rPr lang="en-US" sz="2400" b="1" u="none" strike="noStrike" dirty="0">
                          <a:solidFill>
                            <a:srgbClr val="003152"/>
                          </a:solidFill>
                          <a:effectLst/>
                        </a:rPr>
                        <a:t>Feed Solution Conc.</a:t>
                      </a:r>
                      <a:endParaRPr lang="en-US" sz="2400" b="1" i="0" u="none" strike="noStrike" dirty="0">
                        <a:solidFill>
                          <a:srgbClr val="003152"/>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rgbClr val="003152"/>
                          </a:solidFill>
                          <a:effectLst/>
                        </a:rPr>
                        <a:t>1</a:t>
                      </a:r>
                      <a:endParaRPr lang="en-US" sz="2400" b="0" i="0" u="none" strike="noStrike" dirty="0">
                        <a:solidFill>
                          <a:srgbClr val="003152"/>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rgbClr val="003152"/>
                          </a:solidFill>
                          <a:effectLst/>
                        </a:rPr>
                        <a:t>0.05,</a:t>
                      </a:r>
                      <a:r>
                        <a:rPr lang="en-US" sz="2400" u="none" strike="noStrike" baseline="0" dirty="0">
                          <a:solidFill>
                            <a:srgbClr val="003152"/>
                          </a:solidFill>
                          <a:effectLst/>
                        </a:rPr>
                        <a:t> 0.2, 1, 5</a:t>
                      </a:r>
                      <a:endParaRPr lang="en-US" sz="2400" b="0" i="0" u="none" strike="noStrike" dirty="0">
                        <a:solidFill>
                          <a:srgbClr val="003152"/>
                        </a:solidFill>
                        <a:effectLst/>
                        <a:latin typeface="Calibri" panose="020F0502020204030204" pitchFamily="34" charset="0"/>
                      </a:endParaRPr>
                    </a:p>
                  </a:txBody>
                  <a:tcPr marL="9525" marR="9525" marT="9525" marB="0" anchor="b"/>
                </a:tc>
                <a:tc>
                  <a:txBody>
                    <a:bodyPr/>
                    <a:lstStyle/>
                    <a:p>
                      <a:pPr algn="ctr" fontAlgn="b"/>
                      <a:r>
                        <a:rPr lang="en-US" sz="2400" u="none" strike="noStrike" dirty="0" err="1">
                          <a:solidFill>
                            <a:srgbClr val="003152"/>
                          </a:solidFill>
                          <a:effectLst/>
                          <a:latin typeface="Symbol" panose="05050102010706020507" pitchFamily="18" charset="2"/>
                        </a:rPr>
                        <a:t>m</a:t>
                      </a:r>
                      <a:r>
                        <a:rPr lang="en-US" sz="2400" u="none" strike="noStrike" dirty="0" err="1">
                          <a:solidFill>
                            <a:srgbClr val="003152"/>
                          </a:solidFill>
                          <a:effectLst/>
                        </a:rPr>
                        <a:t>M</a:t>
                      </a:r>
                      <a:endParaRPr lang="en-US" sz="2400" b="0" i="0" u="none" strike="noStrike" dirty="0">
                        <a:solidFill>
                          <a:srgbClr val="003152"/>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1"/>
                  </a:ext>
                </a:extLst>
              </a:tr>
              <a:tr h="190500">
                <a:tc>
                  <a:txBody>
                    <a:bodyPr/>
                    <a:lstStyle/>
                    <a:p>
                      <a:pPr algn="ctr" fontAlgn="b"/>
                      <a:r>
                        <a:rPr lang="en-US" sz="2400" b="1" u="none" strike="noStrike" dirty="0" smtClean="0">
                          <a:solidFill>
                            <a:srgbClr val="003152"/>
                          </a:solidFill>
                          <a:effectLst/>
                        </a:rPr>
                        <a:t>Protein in Basolateral Fluid (BSA)</a:t>
                      </a:r>
                      <a:endParaRPr lang="en-US" sz="2400" b="1" i="0" u="none" strike="noStrike" dirty="0">
                        <a:solidFill>
                          <a:srgbClr val="003152"/>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rgbClr val="003152"/>
                          </a:solidFill>
                          <a:effectLst/>
                        </a:rPr>
                        <a:t>4</a:t>
                      </a:r>
                      <a:endParaRPr lang="en-US" sz="2400" b="0" i="0" u="none" strike="noStrike" dirty="0">
                        <a:solidFill>
                          <a:srgbClr val="003152"/>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rgbClr val="003152"/>
                          </a:solidFill>
                          <a:effectLst/>
                        </a:rPr>
                        <a:t>NA</a:t>
                      </a:r>
                      <a:endParaRPr lang="en-US" sz="2400" b="0" i="0" u="none" strike="noStrike" dirty="0">
                        <a:solidFill>
                          <a:srgbClr val="003152"/>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rgbClr val="003152"/>
                          </a:solidFill>
                          <a:effectLst/>
                        </a:rPr>
                        <a:t>%</a:t>
                      </a:r>
                      <a:endParaRPr lang="en-US" sz="2400" b="0" i="0" u="none" strike="noStrike" dirty="0">
                        <a:solidFill>
                          <a:srgbClr val="003152"/>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2"/>
                  </a:ext>
                </a:extLst>
              </a:tr>
              <a:tr h="190500">
                <a:tc>
                  <a:txBody>
                    <a:bodyPr/>
                    <a:lstStyle/>
                    <a:p>
                      <a:pPr algn="ctr" fontAlgn="b"/>
                      <a:r>
                        <a:rPr lang="en-US" sz="2400" b="1" u="none" strike="noStrike" dirty="0">
                          <a:solidFill>
                            <a:srgbClr val="003152"/>
                          </a:solidFill>
                          <a:effectLst/>
                        </a:rPr>
                        <a:t>Well size</a:t>
                      </a:r>
                      <a:endParaRPr lang="en-US" sz="2400" b="1" i="0" u="none" strike="noStrike" dirty="0">
                        <a:solidFill>
                          <a:srgbClr val="003152"/>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rgbClr val="003152"/>
                          </a:solidFill>
                          <a:effectLst/>
                        </a:rPr>
                        <a:t>24</a:t>
                      </a:r>
                      <a:endParaRPr lang="en-US" sz="2400" b="0" i="0" u="none" strike="noStrike" dirty="0">
                        <a:solidFill>
                          <a:srgbClr val="003152"/>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rgbClr val="003152"/>
                          </a:solidFill>
                          <a:effectLst/>
                        </a:rPr>
                        <a:t>6</a:t>
                      </a:r>
                      <a:endParaRPr lang="en-US" sz="2400" b="0" i="0" u="none" strike="noStrike" dirty="0">
                        <a:solidFill>
                          <a:srgbClr val="003152"/>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rgbClr val="003152"/>
                          </a:solidFill>
                          <a:effectLst/>
                        </a:rPr>
                        <a:t>well</a:t>
                      </a:r>
                      <a:endParaRPr lang="en-US" sz="2400" b="0" i="0" u="none" strike="noStrike" dirty="0">
                        <a:solidFill>
                          <a:srgbClr val="003152"/>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3"/>
                  </a:ext>
                </a:extLst>
              </a:tr>
              <a:tr h="190500">
                <a:tc>
                  <a:txBody>
                    <a:bodyPr/>
                    <a:lstStyle/>
                    <a:p>
                      <a:pPr algn="ctr" fontAlgn="b"/>
                      <a:r>
                        <a:rPr lang="en-US" sz="2400" b="1" u="none" strike="noStrike" dirty="0">
                          <a:solidFill>
                            <a:srgbClr val="003152"/>
                          </a:solidFill>
                          <a:effectLst/>
                        </a:rPr>
                        <a:t>Volume</a:t>
                      </a:r>
                      <a:endParaRPr lang="en-US" sz="2400" b="1" i="0" u="none" strike="noStrike" dirty="0">
                        <a:solidFill>
                          <a:srgbClr val="003152"/>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rgbClr val="003152"/>
                          </a:solidFill>
                          <a:effectLst/>
                        </a:rPr>
                        <a:t>0.3</a:t>
                      </a:r>
                      <a:endParaRPr lang="en-US" sz="2400" b="0" i="0" u="none" strike="noStrike" dirty="0">
                        <a:solidFill>
                          <a:srgbClr val="003152"/>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rgbClr val="003152"/>
                          </a:solidFill>
                          <a:effectLst/>
                        </a:rPr>
                        <a:t>2</a:t>
                      </a:r>
                      <a:endParaRPr lang="en-US" sz="2400" b="0" i="0" u="none" strike="noStrike" dirty="0">
                        <a:solidFill>
                          <a:srgbClr val="003152"/>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rgbClr val="003152"/>
                          </a:solidFill>
                          <a:effectLst/>
                        </a:rPr>
                        <a:t>mL</a:t>
                      </a:r>
                      <a:endParaRPr lang="en-US" sz="2400" b="0" i="0" u="none" strike="noStrike" dirty="0">
                        <a:solidFill>
                          <a:srgbClr val="003152"/>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4"/>
                  </a:ext>
                </a:extLst>
              </a:tr>
              <a:tr h="190500">
                <a:tc>
                  <a:txBody>
                    <a:bodyPr/>
                    <a:lstStyle/>
                    <a:p>
                      <a:pPr algn="ctr" fontAlgn="b"/>
                      <a:r>
                        <a:rPr lang="en-US" sz="2400" b="1" u="none" strike="noStrike" dirty="0">
                          <a:solidFill>
                            <a:srgbClr val="003152"/>
                          </a:solidFill>
                          <a:effectLst/>
                        </a:rPr>
                        <a:t>Cell Volume</a:t>
                      </a:r>
                      <a:endParaRPr lang="en-US" sz="2400" b="1" i="0" u="none" strike="noStrike" dirty="0">
                        <a:solidFill>
                          <a:srgbClr val="003152"/>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rgbClr val="003152"/>
                          </a:solidFill>
                          <a:effectLst/>
                        </a:rPr>
                        <a:t>6.46</a:t>
                      </a:r>
                      <a:endParaRPr lang="en-US" sz="2400" b="0" i="0" u="none" strike="noStrike" dirty="0">
                        <a:solidFill>
                          <a:srgbClr val="003152"/>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rgbClr val="003152"/>
                          </a:solidFill>
                          <a:effectLst/>
                        </a:rPr>
                        <a:t>NA </a:t>
                      </a:r>
                      <a:endParaRPr lang="en-US" sz="2400" b="0" i="0" u="none" strike="noStrike" dirty="0">
                        <a:solidFill>
                          <a:srgbClr val="003152"/>
                        </a:solidFill>
                        <a:effectLst/>
                        <a:latin typeface="Calibri" panose="020F0502020204030204" pitchFamily="34" charset="0"/>
                      </a:endParaRPr>
                    </a:p>
                  </a:txBody>
                  <a:tcPr marL="9525" marR="9525" marT="9525" marB="0" anchor="b"/>
                </a:tc>
                <a:tc>
                  <a:txBody>
                    <a:bodyPr/>
                    <a:lstStyle/>
                    <a:p>
                      <a:pPr algn="ctr" fontAlgn="b"/>
                      <a:r>
                        <a:rPr lang="en-US" sz="2400" u="none" strike="noStrike" dirty="0" err="1">
                          <a:solidFill>
                            <a:srgbClr val="003152"/>
                          </a:solidFill>
                          <a:effectLst/>
                        </a:rPr>
                        <a:t>pL</a:t>
                      </a:r>
                      <a:endParaRPr lang="en-US" sz="2400" b="0" i="0" u="none" strike="noStrike" dirty="0">
                        <a:solidFill>
                          <a:srgbClr val="003152"/>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5"/>
                  </a:ext>
                </a:extLst>
              </a:tr>
              <a:tr h="190500">
                <a:tc>
                  <a:txBody>
                    <a:bodyPr/>
                    <a:lstStyle/>
                    <a:p>
                      <a:pPr algn="ctr" fontAlgn="b"/>
                      <a:r>
                        <a:rPr lang="en-US" sz="2400" b="1" u="none" strike="noStrike" dirty="0">
                          <a:solidFill>
                            <a:srgbClr val="003152"/>
                          </a:solidFill>
                          <a:effectLst/>
                        </a:rPr>
                        <a:t>Cell Thickness/Diameter</a:t>
                      </a:r>
                      <a:endParaRPr lang="en-US" sz="2400" b="1" i="0" u="none" strike="noStrike" dirty="0">
                        <a:solidFill>
                          <a:srgbClr val="003152"/>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rgbClr val="003152"/>
                          </a:solidFill>
                          <a:effectLst/>
                        </a:rPr>
                        <a:t>18.6</a:t>
                      </a:r>
                      <a:endParaRPr lang="en-US" sz="2400" b="0" i="0" u="none" strike="noStrike" dirty="0">
                        <a:solidFill>
                          <a:srgbClr val="003152"/>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rgbClr val="003152"/>
                          </a:solidFill>
                          <a:effectLst/>
                        </a:rPr>
                        <a:t>16.79</a:t>
                      </a:r>
                      <a:endParaRPr lang="en-US" sz="2400" b="0" i="0" u="none" strike="noStrike" dirty="0">
                        <a:solidFill>
                          <a:srgbClr val="003152"/>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rgbClr val="003152"/>
                          </a:solidFill>
                          <a:effectLst/>
                        </a:rPr>
                        <a:t>micron</a:t>
                      </a:r>
                      <a:endParaRPr lang="en-US" sz="2400" b="0" i="0" u="none" strike="noStrike" dirty="0">
                        <a:solidFill>
                          <a:srgbClr val="003152"/>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6"/>
                  </a:ext>
                </a:extLst>
              </a:tr>
              <a:tr h="190500">
                <a:tc>
                  <a:txBody>
                    <a:bodyPr/>
                    <a:lstStyle/>
                    <a:p>
                      <a:pPr algn="ctr" fontAlgn="b"/>
                      <a:r>
                        <a:rPr lang="en-US" sz="2400" b="1" u="none" strike="noStrike" dirty="0">
                          <a:solidFill>
                            <a:srgbClr val="003152"/>
                          </a:solidFill>
                          <a:effectLst/>
                        </a:rPr>
                        <a:t>Cell Density</a:t>
                      </a:r>
                      <a:endParaRPr lang="en-US" sz="2400" b="1" i="0" u="none" strike="noStrike" dirty="0">
                        <a:solidFill>
                          <a:srgbClr val="003152"/>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rgbClr val="003152"/>
                          </a:solidFill>
                          <a:effectLst/>
                        </a:rPr>
                        <a:t>0.4</a:t>
                      </a:r>
                      <a:endParaRPr lang="en-US" sz="2400" b="0" i="0" u="none" strike="noStrike" dirty="0">
                        <a:solidFill>
                          <a:srgbClr val="003152"/>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rgbClr val="003152"/>
                          </a:solidFill>
                          <a:effectLst/>
                        </a:rPr>
                        <a:t>1</a:t>
                      </a:r>
                      <a:endParaRPr lang="en-US" sz="2400" b="0" i="0" u="none" strike="noStrike" dirty="0">
                        <a:solidFill>
                          <a:srgbClr val="003152"/>
                        </a:solidFill>
                        <a:effectLst/>
                        <a:latin typeface="Calibri" panose="020F0502020204030204" pitchFamily="34" charset="0"/>
                      </a:endParaRPr>
                    </a:p>
                  </a:txBody>
                  <a:tcPr marL="9525" marR="9525" marT="9525" marB="0" anchor="b"/>
                </a:tc>
                <a:tc>
                  <a:txBody>
                    <a:bodyPr/>
                    <a:lstStyle/>
                    <a:p>
                      <a:pPr algn="ctr" fontAlgn="b"/>
                      <a:r>
                        <a:rPr lang="en-US" sz="2400" u="none" strike="noStrike" dirty="0" err="1">
                          <a:solidFill>
                            <a:srgbClr val="003152"/>
                          </a:solidFill>
                          <a:effectLst/>
                        </a:rPr>
                        <a:t>Mcell</a:t>
                      </a:r>
                      <a:r>
                        <a:rPr lang="en-US" sz="2400" u="none" strike="noStrike" dirty="0">
                          <a:solidFill>
                            <a:srgbClr val="003152"/>
                          </a:solidFill>
                          <a:effectLst/>
                        </a:rPr>
                        <a:t>/well</a:t>
                      </a:r>
                      <a:endParaRPr lang="en-US" sz="2400" b="0" i="0" u="none" strike="noStrike" dirty="0">
                        <a:solidFill>
                          <a:srgbClr val="003152"/>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7"/>
                  </a:ext>
                </a:extLst>
              </a:tr>
            </a:tbl>
          </a:graphicData>
        </a:graphic>
      </p:graphicFrame>
      <p:sp>
        <p:nvSpPr>
          <p:cNvPr id="230" name="Rectangle 229">
            <a:extLst>
              <a:ext uri="{FF2B5EF4-FFF2-40B4-BE49-F238E27FC236}">
                <a16:creationId xmlns="" xmlns:a16="http://schemas.microsoft.com/office/drawing/2014/main" id="{D238A9A8-C11B-4CC5-B68C-FA4802DE0819}"/>
              </a:ext>
            </a:extLst>
          </p:cNvPr>
          <p:cNvSpPr>
            <a:spLocks noChangeArrowheads="1"/>
          </p:cNvSpPr>
          <p:nvPr/>
        </p:nvSpPr>
        <p:spPr bwMode="auto">
          <a:xfrm>
            <a:off x="34425840" y="8178523"/>
            <a:ext cx="15385554" cy="10181789"/>
          </a:xfrm>
          <a:prstGeom prst="rect">
            <a:avLst/>
          </a:prstGeom>
          <a:solidFill>
            <a:srgbClr val="D9E6EC"/>
          </a:solidFill>
          <a:ln w="12700">
            <a:solidFill>
              <a:srgbClr val="523864"/>
            </a:solidFill>
            <a:miter lim="800000"/>
            <a:headEnd/>
            <a:tailEnd/>
          </a:ln>
          <a:effectLst/>
          <a:extLst/>
        </p:spPr>
        <p:txBody>
          <a:bodyPr lIns="375509" tIns="375509" rIns="375509" bIns="375509"/>
          <a:lstStyle/>
          <a:p>
            <a:pPr defTabSz="952097" eaLnBrk="0" hangingPunct="0">
              <a:spcBef>
                <a:spcPct val="50000"/>
              </a:spcBef>
            </a:pPr>
            <a:r>
              <a:rPr lang="en-US" sz="5500" b="1" cap="all">
                <a:solidFill>
                  <a:srgbClr val="227767"/>
                </a:solidFill>
              </a:rPr>
              <a:t>Results (Cont.)</a:t>
            </a:r>
            <a:endParaRPr lang="en-US" sz="3993" b="1">
              <a:solidFill>
                <a:srgbClr val="003152"/>
              </a:solidFill>
              <a:cs typeface="Arial" charset="0"/>
            </a:endParaRPr>
          </a:p>
          <a:p>
            <a:pPr defTabSz="952097"/>
            <a:endParaRPr lang="en-US" sz="3993" b="1" dirty="0">
              <a:solidFill>
                <a:srgbClr val="5F0015"/>
              </a:solidFill>
              <a:cs typeface="Arial" charset="0"/>
            </a:endParaRPr>
          </a:p>
        </p:txBody>
      </p:sp>
      <p:grpSp>
        <p:nvGrpSpPr>
          <p:cNvPr id="229" name="Group 228"/>
          <p:cNvGrpSpPr/>
          <p:nvPr/>
        </p:nvGrpSpPr>
        <p:grpSpPr>
          <a:xfrm>
            <a:off x="34528541" y="9722644"/>
            <a:ext cx="9283985" cy="7038934"/>
            <a:chOff x="17076154" y="17969826"/>
            <a:chExt cx="9283985" cy="7038934"/>
          </a:xfrm>
        </p:grpSpPr>
        <p:pic>
          <p:nvPicPr>
            <p:cNvPr id="220" name="Picture 219"/>
            <p:cNvPicPr>
              <a:picLocks noChangeAspect="1"/>
            </p:cNvPicPr>
            <p:nvPr/>
          </p:nvPicPr>
          <p:blipFill>
            <a:blip r:embed="rId4"/>
            <a:stretch>
              <a:fillRect/>
            </a:stretch>
          </p:blipFill>
          <p:spPr>
            <a:xfrm>
              <a:off x="17076154" y="17969826"/>
              <a:ext cx="4669941" cy="3548180"/>
            </a:xfrm>
            <a:prstGeom prst="rect">
              <a:avLst/>
            </a:prstGeom>
          </p:spPr>
        </p:pic>
        <p:pic>
          <p:nvPicPr>
            <p:cNvPr id="222" name="Picture 221"/>
            <p:cNvPicPr>
              <a:picLocks noChangeAspect="1"/>
            </p:cNvPicPr>
            <p:nvPr/>
          </p:nvPicPr>
          <p:blipFill>
            <a:blip r:embed="rId5"/>
            <a:stretch>
              <a:fillRect/>
            </a:stretch>
          </p:blipFill>
          <p:spPr>
            <a:xfrm>
              <a:off x="21690377" y="17975923"/>
              <a:ext cx="4663844" cy="3542083"/>
            </a:xfrm>
            <a:prstGeom prst="rect">
              <a:avLst/>
            </a:prstGeom>
          </p:spPr>
        </p:pic>
        <p:pic>
          <p:nvPicPr>
            <p:cNvPr id="226" name="Picture 225"/>
            <p:cNvPicPr>
              <a:picLocks noChangeAspect="1"/>
            </p:cNvPicPr>
            <p:nvPr/>
          </p:nvPicPr>
          <p:blipFill>
            <a:blip r:embed="rId6"/>
            <a:stretch>
              <a:fillRect/>
            </a:stretch>
          </p:blipFill>
          <p:spPr>
            <a:xfrm>
              <a:off x="21696295" y="21466517"/>
              <a:ext cx="4663844" cy="3542083"/>
            </a:xfrm>
            <a:prstGeom prst="rect">
              <a:avLst/>
            </a:prstGeom>
          </p:spPr>
        </p:pic>
        <p:pic>
          <p:nvPicPr>
            <p:cNvPr id="228" name="Picture 227"/>
            <p:cNvPicPr>
              <a:picLocks noChangeAspect="1"/>
            </p:cNvPicPr>
            <p:nvPr/>
          </p:nvPicPr>
          <p:blipFill>
            <a:blip r:embed="rId7"/>
            <a:stretch>
              <a:fillRect/>
            </a:stretch>
          </p:blipFill>
          <p:spPr>
            <a:xfrm>
              <a:off x="17078018" y="21466677"/>
              <a:ext cx="4663844" cy="3542083"/>
            </a:xfrm>
            <a:prstGeom prst="rect">
              <a:avLst/>
            </a:prstGeom>
          </p:spPr>
        </p:pic>
      </p:grpSp>
      <p:pic>
        <p:nvPicPr>
          <p:cNvPr id="233" name="Picture 232"/>
          <p:cNvPicPr>
            <a:picLocks noChangeAspect="1"/>
          </p:cNvPicPr>
          <p:nvPr/>
        </p:nvPicPr>
        <p:blipFill>
          <a:blip r:embed="rId8"/>
          <a:stretch>
            <a:fillRect/>
          </a:stretch>
        </p:blipFill>
        <p:spPr>
          <a:xfrm>
            <a:off x="43911310" y="11376846"/>
            <a:ext cx="5799026" cy="5395114"/>
          </a:xfrm>
          <a:prstGeom prst="rect">
            <a:avLst/>
          </a:prstGeom>
        </p:spPr>
      </p:pic>
      <p:sp>
        <p:nvSpPr>
          <p:cNvPr id="234" name="TextBox 233"/>
          <p:cNvSpPr txBox="1"/>
          <p:nvPr/>
        </p:nvSpPr>
        <p:spPr>
          <a:xfrm>
            <a:off x="955963" y="28047137"/>
            <a:ext cx="15171652" cy="954107"/>
          </a:xfrm>
          <a:prstGeom prst="rect">
            <a:avLst/>
          </a:prstGeom>
          <a:noFill/>
        </p:spPr>
        <p:txBody>
          <a:bodyPr wrap="square" rtlCol="0">
            <a:spAutoFit/>
          </a:bodyPr>
          <a:lstStyle/>
          <a:p>
            <a:r>
              <a:rPr lang="en-US" sz="2800" b="1" i="1" dirty="0">
                <a:solidFill>
                  <a:srgbClr val="003152"/>
                </a:solidFill>
              </a:rPr>
              <a:t>Figure 1.  Physical model for drug transport in suspended hepatocytes (left) and sandwich hepatocytes (right).</a:t>
            </a:r>
            <a:endParaRPr lang="en-US" sz="2800" i="1" dirty="0"/>
          </a:p>
        </p:txBody>
      </p:sp>
      <p:sp>
        <p:nvSpPr>
          <p:cNvPr id="235" name="TextBox 234"/>
          <p:cNvSpPr txBox="1"/>
          <p:nvPr/>
        </p:nvSpPr>
        <p:spPr>
          <a:xfrm>
            <a:off x="34649094" y="17083731"/>
            <a:ext cx="8937823" cy="954107"/>
          </a:xfrm>
          <a:prstGeom prst="rect">
            <a:avLst/>
          </a:prstGeom>
          <a:noFill/>
        </p:spPr>
        <p:txBody>
          <a:bodyPr wrap="square" rtlCol="0">
            <a:spAutoFit/>
          </a:bodyPr>
          <a:lstStyle/>
          <a:p>
            <a:r>
              <a:rPr lang="en-US" sz="2800" b="1" i="1" dirty="0">
                <a:solidFill>
                  <a:srgbClr val="003152"/>
                </a:solidFill>
              </a:rPr>
              <a:t>Figure 4.  Km/Vmax fitting results for </a:t>
            </a:r>
            <a:r>
              <a:rPr lang="en-US" sz="2800" b="1" i="1" dirty="0" err="1">
                <a:solidFill>
                  <a:srgbClr val="003152"/>
                </a:solidFill>
              </a:rPr>
              <a:t>propafenone</a:t>
            </a:r>
            <a:r>
              <a:rPr lang="en-US" sz="2800" b="1" i="1" dirty="0">
                <a:solidFill>
                  <a:srgbClr val="003152"/>
                </a:solidFill>
              </a:rPr>
              <a:t> in suspended hepatocyte culture (left)</a:t>
            </a:r>
            <a:endParaRPr lang="en-US" sz="2800" i="1" dirty="0"/>
          </a:p>
        </p:txBody>
      </p:sp>
      <p:sp>
        <p:nvSpPr>
          <p:cNvPr id="239" name="TextBox 238"/>
          <p:cNvSpPr txBox="1"/>
          <p:nvPr/>
        </p:nvSpPr>
        <p:spPr>
          <a:xfrm>
            <a:off x="26490048" y="14435862"/>
            <a:ext cx="7015727" cy="1384995"/>
          </a:xfrm>
          <a:prstGeom prst="rect">
            <a:avLst/>
          </a:prstGeom>
          <a:noFill/>
        </p:spPr>
        <p:txBody>
          <a:bodyPr wrap="square" rtlCol="0">
            <a:spAutoFit/>
          </a:bodyPr>
          <a:lstStyle/>
          <a:p>
            <a:r>
              <a:rPr lang="en-US" sz="2800" b="1" i="1" dirty="0">
                <a:solidFill>
                  <a:srgbClr val="003152"/>
                </a:solidFill>
              </a:rPr>
              <a:t>Table 2.  Properties of sodium taurocholate and </a:t>
            </a:r>
            <a:r>
              <a:rPr lang="en-US" sz="2800" b="1" i="1" dirty="0" err="1">
                <a:solidFill>
                  <a:srgbClr val="003152"/>
                </a:solidFill>
              </a:rPr>
              <a:t>propafenone</a:t>
            </a:r>
            <a:r>
              <a:rPr lang="en-US" sz="2800" b="1" i="1" dirty="0">
                <a:solidFill>
                  <a:srgbClr val="003152"/>
                </a:solidFill>
              </a:rPr>
              <a:t> for simulations in </a:t>
            </a:r>
            <a:r>
              <a:rPr lang="en-US" sz="2800" b="1" i="1" dirty="0" err="1">
                <a:solidFill>
                  <a:srgbClr val="003152"/>
                </a:solidFill>
              </a:rPr>
              <a:t>MembranePlus</a:t>
            </a:r>
            <a:r>
              <a:rPr lang="en-US" sz="2800" b="1" i="1" dirty="0">
                <a:solidFill>
                  <a:srgbClr val="003152"/>
                </a:solidFill>
              </a:rPr>
              <a:t> and GastroPlus</a:t>
            </a:r>
            <a:endParaRPr lang="en-US" sz="2800" i="1" dirty="0"/>
          </a:p>
        </p:txBody>
      </p:sp>
      <p:sp>
        <p:nvSpPr>
          <p:cNvPr id="240" name="TextBox 239"/>
          <p:cNvSpPr txBox="1"/>
          <p:nvPr/>
        </p:nvSpPr>
        <p:spPr>
          <a:xfrm>
            <a:off x="17144274" y="15230967"/>
            <a:ext cx="8136482" cy="954107"/>
          </a:xfrm>
          <a:prstGeom prst="rect">
            <a:avLst/>
          </a:prstGeom>
          <a:noFill/>
        </p:spPr>
        <p:txBody>
          <a:bodyPr wrap="square" rtlCol="0">
            <a:spAutoFit/>
          </a:bodyPr>
          <a:lstStyle/>
          <a:p>
            <a:r>
              <a:rPr lang="en-US" sz="2800" b="1" i="1" dirty="0">
                <a:solidFill>
                  <a:srgbClr val="003152"/>
                </a:solidFill>
              </a:rPr>
              <a:t>Table 1.  Cell assay parameters for </a:t>
            </a:r>
            <a:r>
              <a:rPr lang="en-US" sz="2800" b="1" i="1" dirty="0" err="1">
                <a:solidFill>
                  <a:srgbClr val="003152"/>
                </a:solidFill>
              </a:rPr>
              <a:t>MembranePlus</a:t>
            </a:r>
            <a:r>
              <a:rPr lang="en-US" sz="2800" b="1" i="1" dirty="0">
                <a:solidFill>
                  <a:srgbClr val="003152"/>
                </a:solidFill>
              </a:rPr>
              <a:t> simulations</a:t>
            </a:r>
            <a:endParaRPr lang="en-US" sz="2800" i="1" dirty="0"/>
          </a:p>
        </p:txBody>
      </p:sp>
      <p:pic>
        <p:nvPicPr>
          <p:cNvPr id="242" name="Picture 241"/>
          <p:cNvPicPr>
            <a:picLocks noChangeAspect="1"/>
          </p:cNvPicPr>
          <p:nvPr/>
        </p:nvPicPr>
        <p:blipFill>
          <a:blip r:embed="rId9"/>
          <a:stretch>
            <a:fillRect/>
          </a:stretch>
        </p:blipFill>
        <p:spPr>
          <a:xfrm>
            <a:off x="25800665" y="20278232"/>
            <a:ext cx="7567415" cy="7656212"/>
          </a:xfrm>
          <a:prstGeom prst="rect">
            <a:avLst/>
          </a:prstGeom>
        </p:spPr>
      </p:pic>
      <p:graphicFrame>
        <p:nvGraphicFramePr>
          <p:cNvPr id="243" name="Content Placeholder 4"/>
          <p:cNvGraphicFramePr>
            <a:graphicFrameLocks/>
          </p:cNvGraphicFramePr>
          <p:nvPr>
            <p:extLst>
              <p:ext uri="{D42A27DB-BD31-4B8C-83A1-F6EECF244321}">
                <p14:modId xmlns:p14="http://schemas.microsoft.com/office/powerpoint/2010/main" val="1564543481"/>
              </p:ext>
            </p:extLst>
          </p:nvPr>
        </p:nvGraphicFramePr>
        <p:xfrm>
          <a:off x="25702366" y="30144244"/>
          <a:ext cx="7812373" cy="1562100"/>
        </p:xfrm>
        <a:graphic>
          <a:graphicData uri="http://schemas.openxmlformats.org/drawingml/2006/table">
            <a:tbl>
              <a:tblPr>
                <a:tableStyleId>{5940675A-B579-460E-94D1-54222C63F5DA}</a:tableStyleId>
              </a:tblPr>
              <a:tblGrid>
                <a:gridCol w="1341385">
                  <a:extLst>
                    <a:ext uri="{9D8B030D-6E8A-4147-A177-3AD203B41FA5}">
                      <a16:colId xmlns="" xmlns:a16="http://schemas.microsoft.com/office/drawing/2014/main" val="20000"/>
                    </a:ext>
                  </a:extLst>
                </a:gridCol>
                <a:gridCol w="977527">
                  <a:extLst>
                    <a:ext uri="{9D8B030D-6E8A-4147-A177-3AD203B41FA5}">
                      <a16:colId xmlns="" xmlns:a16="http://schemas.microsoft.com/office/drawing/2014/main" val="20001"/>
                    </a:ext>
                  </a:extLst>
                </a:gridCol>
                <a:gridCol w="1352699">
                  <a:extLst>
                    <a:ext uri="{9D8B030D-6E8A-4147-A177-3AD203B41FA5}">
                      <a16:colId xmlns="" xmlns:a16="http://schemas.microsoft.com/office/drawing/2014/main" val="20003"/>
                    </a:ext>
                  </a:extLst>
                </a:gridCol>
                <a:gridCol w="4140762">
                  <a:extLst>
                    <a:ext uri="{9D8B030D-6E8A-4147-A177-3AD203B41FA5}">
                      <a16:colId xmlns="" xmlns:a16="http://schemas.microsoft.com/office/drawing/2014/main" val="20004"/>
                    </a:ext>
                  </a:extLst>
                </a:gridCol>
              </a:tblGrid>
              <a:tr h="190500">
                <a:tc>
                  <a:txBody>
                    <a:bodyPr/>
                    <a:lstStyle/>
                    <a:p>
                      <a:pPr algn="ctr" fontAlgn="b"/>
                      <a:r>
                        <a:rPr lang="en-US" sz="2000" b="1" u="none" strike="noStrike" dirty="0">
                          <a:solidFill>
                            <a:srgbClr val="003152"/>
                          </a:solidFill>
                          <a:effectLst/>
                        </a:rPr>
                        <a:t>Transporter</a:t>
                      </a:r>
                      <a:endParaRPr lang="en-US" sz="2000" b="1" i="0" u="none" strike="noStrike" dirty="0">
                        <a:solidFill>
                          <a:srgbClr val="003152"/>
                        </a:solidFill>
                        <a:effectLst/>
                        <a:latin typeface="Calibri" panose="020F0502020204030204" pitchFamily="34" charset="0"/>
                      </a:endParaRPr>
                    </a:p>
                  </a:txBody>
                  <a:tcPr marL="9525" marR="9525" marT="9525" marB="0" anchor="b"/>
                </a:tc>
                <a:tc>
                  <a:txBody>
                    <a:bodyPr/>
                    <a:lstStyle/>
                    <a:p>
                      <a:pPr marL="0" marR="0" lvl="0" indent="0" algn="ctr" defTabSz="3780038" rtl="0" eaLnBrk="1" fontAlgn="b" latinLnBrk="0" hangingPunct="1">
                        <a:lnSpc>
                          <a:spcPct val="100000"/>
                        </a:lnSpc>
                        <a:spcBef>
                          <a:spcPts val="0"/>
                        </a:spcBef>
                        <a:spcAft>
                          <a:spcPts val="0"/>
                        </a:spcAft>
                        <a:buClrTx/>
                        <a:buSzTx/>
                        <a:buFontTx/>
                        <a:buNone/>
                        <a:tabLst/>
                        <a:defRPr/>
                      </a:pPr>
                      <a:r>
                        <a:rPr lang="en-US" sz="2000" b="1" dirty="0">
                          <a:solidFill>
                            <a:srgbClr val="003152"/>
                          </a:solidFill>
                        </a:rPr>
                        <a:t>K</a:t>
                      </a:r>
                      <a:r>
                        <a:rPr lang="en-US" sz="2000" b="1" baseline="-25000" dirty="0">
                          <a:solidFill>
                            <a:srgbClr val="003152"/>
                          </a:solidFill>
                        </a:rPr>
                        <a:t>m</a:t>
                      </a:r>
                      <a:r>
                        <a:rPr lang="en-US" sz="2000" b="1" u="none" strike="noStrike" dirty="0">
                          <a:solidFill>
                            <a:srgbClr val="003152"/>
                          </a:solidFill>
                          <a:effectLst/>
                        </a:rPr>
                        <a:t> </a:t>
                      </a:r>
                      <a:r>
                        <a:rPr lang="en-US" sz="2000" b="1" u="none" strike="noStrike" dirty="0" err="1">
                          <a:solidFill>
                            <a:srgbClr val="003152"/>
                          </a:solidFill>
                          <a:effectLst/>
                        </a:rPr>
                        <a:t>Exp</a:t>
                      </a:r>
                      <a:r>
                        <a:rPr lang="en-US" sz="2000" b="1" u="none" strike="noStrike" baseline="0" dirty="0">
                          <a:solidFill>
                            <a:srgbClr val="003152"/>
                          </a:solidFill>
                          <a:effectLst/>
                        </a:rPr>
                        <a:t> </a:t>
                      </a:r>
                      <a:r>
                        <a:rPr lang="en-US" sz="2000" b="1" u="none" strike="noStrike" dirty="0" smtClean="0">
                          <a:solidFill>
                            <a:srgbClr val="003152"/>
                          </a:solidFill>
                          <a:effectLst/>
                        </a:rPr>
                        <a:t>(</a:t>
                      </a:r>
                      <a:r>
                        <a:rPr lang="en-US" sz="2000" b="1" u="none" strike="noStrike" dirty="0" err="1" smtClean="0">
                          <a:solidFill>
                            <a:srgbClr val="003152"/>
                          </a:solidFill>
                          <a:effectLst/>
                          <a:latin typeface="Symbol" panose="05050102010706020507" pitchFamily="18" charset="2"/>
                        </a:rPr>
                        <a:t>m</a:t>
                      </a:r>
                      <a:r>
                        <a:rPr lang="en-US" sz="2000" b="1" u="none" strike="noStrike" dirty="0" err="1" smtClean="0">
                          <a:solidFill>
                            <a:srgbClr val="003152"/>
                          </a:solidFill>
                          <a:effectLst/>
                        </a:rPr>
                        <a:t>M</a:t>
                      </a:r>
                      <a:r>
                        <a:rPr lang="en-US" sz="2000" b="1" u="none" strike="noStrike" dirty="0">
                          <a:solidFill>
                            <a:srgbClr val="003152"/>
                          </a:solidFill>
                          <a:effectLst/>
                        </a:rPr>
                        <a:t>)</a:t>
                      </a:r>
                      <a:endParaRPr lang="en-US" sz="2000" b="1" i="0" u="none" strike="noStrike" dirty="0">
                        <a:solidFill>
                          <a:srgbClr val="003152"/>
                        </a:solidFill>
                        <a:effectLst/>
                        <a:latin typeface="Calibri" panose="020F0502020204030204" pitchFamily="34" charset="0"/>
                      </a:endParaRPr>
                    </a:p>
                  </a:txBody>
                  <a:tcPr marL="9525" marR="9525" marT="9525" marB="0" anchor="b"/>
                </a:tc>
                <a:tc>
                  <a:txBody>
                    <a:bodyPr/>
                    <a:lstStyle/>
                    <a:p>
                      <a:pPr algn="ctr" fontAlgn="b"/>
                      <a:r>
                        <a:rPr lang="en-US" altLang="en-US" sz="2000" b="1" dirty="0">
                          <a:solidFill>
                            <a:srgbClr val="003152"/>
                          </a:solidFill>
                        </a:rPr>
                        <a:t>V</a:t>
                      </a:r>
                      <a:r>
                        <a:rPr lang="en-US" altLang="en-US" sz="2000" b="1" baseline="-25000" dirty="0">
                          <a:solidFill>
                            <a:srgbClr val="003152"/>
                          </a:solidFill>
                        </a:rPr>
                        <a:t>max</a:t>
                      </a:r>
                      <a:r>
                        <a:rPr lang="en-US" sz="2000" b="1" u="none" strike="noStrike" dirty="0">
                          <a:solidFill>
                            <a:srgbClr val="003152"/>
                          </a:solidFill>
                          <a:effectLst/>
                        </a:rPr>
                        <a:t> Fit </a:t>
                      </a:r>
                      <a:r>
                        <a:rPr lang="en-US" sz="2000" b="1" u="none" strike="noStrike" dirty="0" smtClean="0">
                          <a:solidFill>
                            <a:srgbClr val="003152"/>
                          </a:solidFill>
                          <a:effectLst/>
                        </a:rPr>
                        <a:t>(</a:t>
                      </a:r>
                      <a:r>
                        <a:rPr lang="en-US" sz="2000" b="1" u="none" strike="noStrike" dirty="0" err="1" smtClean="0">
                          <a:solidFill>
                            <a:srgbClr val="003152"/>
                          </a:solidFill>
                          <a:effectLst/>
                          <a:latin typeface="Symbol" panose="05050102010706020507" pitchFamily="18" charset="2"/>
                        </a:rPr>
                        <a:t>m</a:t>
                      </a:r>
                      <a:r>
                        <a:rPr lang="en-US" sz="2000" b="1" u="none" strike="noStrike" dirty="0" err="1" smtClean="0">
                          <a:solidFill>
                            <a:srgbClr val="003152"/>
                          </a:solidFill>
                          <a:effectLst/>
                        </a:rPr>
                        <a:t>mol</a:t>
                      </a:r>
                      <a:r>
                        <a:rPr lang="en-US" sz="2000" b="1" u="none" strike="noStrike" dirty="0" smtClean="0">
                          <a:solidFill>
                            <a:srgbClr val="003152"/>
                          </a:solidFill>
                          <a:effectLst/>
                        </a:rPr>
                        <a:t>/s/L</a:t>
                      </a:r>
                      <a:r>
                        <a:rPr lang="en-US" sz="2000" b="1" u="none" strike="noStrike" dirty="0">
                          <a:solidFill>
                            <a:srgbClr val="003152"/>
                          </a:solidFill>
                          <a:effectLst/>
                        </a:rPr>
                        <a:t>)</a:t>
                      </a:r>
                      <a:endParaRPr lang="en-US" sz="2000" b="1" i="0" u="none" strike="noStrike" dirty="0">
                        <a:solidFill>
                          <a:srgbClr val="003152"/>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solidFill>
                            <a:srgbClr val="003152"/>
                          </a:solidFill>
                          <a:effectLst/>
                        </a:rPr>
                        <a:t>K</a:t>
                      </a:r>
                      <a:r>
                        <a:rPr lang="en-US" sz="2000" b="1" u="none" strike="noStrike" baseline="-25000" dirty="0">
                          <a:solidFill>
                            <a:srgbClr val="003152"/>
                          </a:solidFill>
                          <a:effectLst/>
                        </a:rPr>
                        <a:t>m</a:t>
                      </a:r>
                      <a:r>
                        <a:rPr lang="en-US" sz="2000" b="1" u="none" strike="noStrike" dirty="0">
                          <a:solidFill>
                            <a:srgbClr val="003152"/>
                          </a:solidFill>
                          <a:effectLst/>
                        </a:rPr>
                        <a:t> Literature Source</a:t>
                      </a:r>
                      <a:endParaRPr lang="en-US" sz="2000" b="1" i="0" u="none" strike="noStrike" dirty="0">
                        <a:solidFill>
                          <a:srgbClr val="003152"/>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0"/>
                  </a:ext>
                </a:extLst>
              </a:tr>
              <a:tr h="190500">
                <a:tc>
                  <a:txBody>
                    <a:bodyPr/>
                    <a:lstStyle/>
                    <a:p>
                      <a:pPr algn="ctr" fontAlgn="b"/>
                      <a:r>
                        <a:rPr lang="en-US" sz="2000" b="1" u="none" strike="noStrike" dirty="0">
                          <a:solidFill>
                            <a:srgbClr val="003152"/>
                          </a:solidFill>
                          <a:effectLst/>
                        </a:rPr>
                        <a:t>BSEP</a:t>
                      </a:r>
                      <a:endParaRPr lang="en-US" sz="2000" b="1" i="0" u="none" strike="noStrike" dirty="0">
                        <a:solidFill>
                          <a:srgbClr val="003152"/>
                        </a:solidFill>
                        <a:effectLst/>
                        <a:latin typeface="Calibri" panose="020F0502020204030204" pitchFamily="34" charset="0"/>
                      </a:endParaRPr>
                    </a:p>
                  </a:txBody>
                  <a:tcPr marL="9525" marR="9525" marT="9525" marB="0" anchor="b"/>
                </a:tc>
                <a:tc>
                  <a:txBody>
                    <a:bodyPr/>
                    <a:lstStyle/>
                    <a:p>
                      <a:pPr algn="ctr" fontAlgn="b"/>
                      <a:r>
                        <a:rPr lang="en-US" sz="2000" u="none" strike="noStrike" dirty="0">
                          <a:solidFill>
                            <a:srgbClr val="003152"/>
                          </a:solidFill>
                          <a:effectLst/>
                        </a:rPr>
                        <a:t>25.8</a:t>
                      </a:r>
                      <a:endParaRPr lang="en-US" sz="2000" b="0" i="0" u="none" strike="noStrike" dirty="0">
                        <a:solidFill>
                          <a:srgbClr val="003152"/>
                        </a:solidFill>
                        <a:effectLst/>
                        <a:latin typeface="Calibri" panose="020F0502020204030204" pitchFamily="34" charset="0"/>
                      </a:endParaRPr>
                    </a:p>
                  </a:txBody>
                  <a:tcPr marL="9525" marR="9525" marT="9525" marB="0" anchor="b"/>
                </a:tc>
                <a:tc>
                  <a:txBody>
                    <a:bodyPr/>
                    <a:lstStyle/>
                    <a:p>
                      <a:pPr algn="ctr" fontAlgn="b"/>
                      <a:r>
                        <a:rPr lang="en-US" sz="2000" u="none" strike="noStrike" dirty="0">
                          <a:solidFill>
                            <a:srgbClr val="003152"/>
                          </a:solidFill>
                          <a:effectLst/>
                        </a:rPr>
                        <a:t>6.83E-03</a:t>
                      </a:r>
                      <a:endParaRPr lang="en-US" sz="2000" b="0" i="0" u="none" strike="noStrike" dirty="0">
                        <a:solidFill>
                          <a:srgbClr val="003152"/>
                        </a:solidFill>
                        <a:effectLst/>
                        <a:latin typeface="Calibri" panose="020F0502020204030204" pitchFamily="34" charset="0"/>
                      </a:endParaRPr>
                    </a:p>
                  </a:txBody>
                  <a:tcPr marL="9525" marR="9525" marT="9525" marB="0" anchor="b"/>
                </a:tc>
                <a:tc>
                  <a:txBody>
                    <a:bodyPr/>
                    <a:lstStyle/>
                    <a:p>
                      <a:pPr algn="ctr" fontAlgn="b"/>
                      <a:r>
                        <a:rPr lang="en-US" sz="2000" u="none" strike="noStrike" dirty="0">
                          <a:solidFill>
                            <a:srgbClr val="003152"/>
                          </a:solidFill>
                          <a:effectLst/>
                        </a:rPr>
                        <a:t>Swift-Mol-Pharm-2010-7(2)-491–500</a:t>
                      </a:r>
                      <a:endParaRPr lang="en-US" sz="2000" b="0" i="0" u="none" strike="noStrike" dirty="0">
                        <a:solidFill>
                          <a:srgbClr val="003152"/>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1"/>
                  </a:ext>
                </a:extLst>
              </a:tr>
              <a:tr h="190500">
                <a:tc>
                  <a:txBody>
                    <a:bodyPr/>
                    <a:lstStyle/>
                    <a:p>
                      <a:pPr algn="ctr" fontAlgn="b"/>
                      <a:r>
                        <a:rPr lang="en-US" sz="2000" b="1" u="none" strike="noStrike" dirty="0" err="1">
                          <a:solidFill>
                            <a:srgbClr val="003152"/>
                          </a:solidFill>
                          <a:effectLst/>
                        </a:rPr>
                        <a:t>OST</a:t>
                      </a:r>
                      <a:r>
                        <a:rPr lang="en-US" sz="2000" b="1" u="none" strike="noStrike" baseline="0" dirty="0" err="1">
                          <a:solidFill>
                            <a:srgbClr val="003152"/>
                          </a:solidFill>
                          <a:effectLst/>
                        </a:rPr>
                        <a:t>a</a:t>
                      </a:r>
                      <a:r>
                        <a:rPr lang="en-US" sz="2000" b="1" u="none" strike="noStrike" baseline="0" dirty="0">
                          <a:solidFill>
                            <a:srgbClr val="003152"/>
                          </a:solidFill>
                          <a:effectLst/>
                        </a:rPr>
                        <a:t>/b</a:t>
                      </a:r>
                      <a:endParaRPr lang="en-US" sz="2000" b="1" i="0" u="none" strike="noStrike" dirty="0">
                        <a:solidFill>
                          <a:srgbClr val="003152"/>
                        </a:solidFill>
                        <a:effectLst/>
                        <a:latin typeface="Symbol" panose="05050102010706020507" pitchFamily="18" charset="2"/>
                      </a:endParaRPr>
                    </a:p>
                  </a:txBody>
                  <a:tcPr marL="9525" marR="9525" marT="9525" marB="0" anchor="b"/>
                </a:tc>
                <a:tc>
                  <a:txBody>
                    <a:bodyPr/>
                    <a:lstStyle/>
                    <a:p>
                      <a:pPr algn="ctr" fontAlgn="b"/>
                      <a:r>
                        <a:rPr lang="en-US" sz="2000" u="none" strike="noStrike" dirty="0">
                          <a:solidFill>
                            <a:srgbClr val="003152"/>
                          </a:solidFill>
                          <a:effectLst/>
                        </a:rPr>
                        <a:t>6</a:t>
                      </a:r>
                      <a:endParaRPr lang="en-US" sz="2000" b="0" i="0" u="none" strike="noStrike" dirty="0">
                        <a:solidFill>
                          <a:srgbClr val="003152"/>
                        </a:solidFill>
                        <a:effectLst/>
                        <a:latin typeface="Calibri" panose="020F0502020204030204" pitchFamily="34" charset="0"/>
                      </a:endParaRPr>
                    </a:p>
                  </a:txBody>
                  <a:tcPr marL="9525" marR="9525" marT="9525" marB="0" anchor="b"/>
                </a:tc>
                <a:tc>
                  <a:txBody>
                    <a:bodyPr/>
                    <a:lstStyle/>
                    <a:p>
                      <a:pPr algn="ctr" fontAlgn="b"/>
                      <a:r>
                        <a:rPr lang="en-US" sz="2000" u="none" strike="noStrike" dirty="0">
                          <a:solidFill>
                            <a:srgbClr val="003152"/>
                          </a:solidFill>
                          <a:effectLst/>
                        </a:rPr>
                        <a:t>9.63E-02</a:t>
                      </a:r>
                      <a:endParaRPr lang="en-US" sz="2000" b="0" i="0" u="none" strike="noStrike" dirty="0">
                        <a:solidFill>
                          <a:srgbClr val="003152"/>
                        </a:solidFill>
                        <a:effectLst/>
                        <a:latin typeface="Calibri" panose="020F0502020204030204" pitchFamily="34" charset="0"/>
                      </a:endParaRPr>
                    </a:p>
                  </a:txBody>
                  <a:tcPr marL="9525" marR="9525" marT="9525" marB="0" anchor="b"/>
                </a:tc>
                <a:tc>
                  <a:txBody>
                    <a:bodyPr/>
                    <a:lstStyle/>
                    <a:p>
                      <a:pPr algn="ctr" fontAlgn="b"/>
                      <a:r>
                        <a:rPr lang="en-US" sz="2000" u="none" strike="noStrike" dirty="0">
                          <a:solidFill>
                            <a:srgbClr val="003152"/>
                          </a:solidFill>
                          <a:effectLst/>
                        </a:rPr>
                        <a:t>J-Exp-Biol-2001-204-1673-1686</a:t>
                      </a:r>
                      <a:endParaRPr lang="en-US" sz="2000" b="0" i="0" u="none" strike="noStrike" dirty="0">
                        <a:solidFill>
                          <a:srgbClr val="003152"/>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2"/>
                  </a:ext>
                </a:extLst>
              </a:tr>
              <a:tr h="190500">
                <a:tc>
                  <a:txBody>
                    <a:bodyPr/>
                    <a:lstStyle/>
                    <a:p>
                      <a:pPr algn="ctr" fontAlgn="b"/>
                      <a:r>
                        <a:rPr lang="en-US" sz="2000" b="1" u="none" strike="noStrike" dirty="0">
                          <a:solidFill>
                            <a:srgbClr val="003152"/>
                          </a:solidFill>
                          <a:effectLst/>
                        </a:rPr>
                        <a:t>NTCP</a:t>
                      </a:r>
                      <a:endParaRPr lang="en-US" sz="2000" b="1" i="0" u="none" strike="noStrike" dirty="0">
                        <a:solidFill>
                          <a:srgbClr val="003152"/>
                        </a:solidFill>
                        <a:effectLst/>
                        <a:latin typeface="Calibri" panose="020F0502020204030204" pitchFamily="34" charset="0"/>
                      </a:endParaRPr>
                    </a:p>
                  </a:txBody>
                  <a:tcPr marL="9525" marR="9525" marT="9525" marB="0" anchor="b"/>
                </a:tc>
                <a:tc>
                  <a:txBody>
                    <a:bodyPr/>
                    <a:lstStyle/>
                    <a:p>
                      <a:pPr algn="ctr" fontAlgn="b"/>
                      <a:r>
                        <a:rPr lang="en-US" sz="2000" u="none" strike="noStrike" dirty="0">
                          <a:solidFill>
                            <a:srgbClr val="003152"/>
                          </a:solidFill>
                          <a:effectLst/>
                        </a:rPr>
                        <a:t>5</a:t>
                      </a:r>
                      <a:endParaRPr lang="en-US" sz="2000" b="0" i="0" u="none" strike="noStrike" dirty="0">
                        <a:solidFill>
                          <a:srgbClr val="003152"/>
                        </a:solidFill>
                        <a:effectLst/>
                        <a:latin typeface="Calibri" panose="020F0502020204030204" pitchFamily="34" charset="0"/>
                      </a:endParaRPr>
                    </a:p>
                  </a:txBody>
                  <a:tcPr marL="9525" marR="9525" marT="9525" marB="0" anchor="b"/>
                </a:tc>
                <a:tc>
                  <a:txBody>
                    <a:bodyPr/>
                    <a:lstStyle/>
                    <a:p>
                      <a:pPr algn="ctr" fontAlgn="b"/>
                      <a:r>
                        <a:rPr lang="en-US" sz="2000" u="none" strike="noStrike" dirty="0">
                          <a:solidFill>
                            <a:srgbClr val="003152"/>
                          </a:solidFill>
                          <a:effectLst/>
                        </a:rPr>
                        <a:t>3.88E-02</a:t>
                      </a:r>
                      <a:endParaRPr lang="en-US" sz="2000" b="0" i="0" u="none" strike="noStrike" dirty="0">
                        <a:solidFill>
                          <a:srgbClr val="003152"/>
                        </a:solidFill>
                        <a:effectLst/>
                        <a:latin typeface="Calibri" panose="020F0502020204030204" pitchFamily="34" charset="0"/>
                      </a:endParaRPr>
                    </a:p>
                  </a:txBody>
                  <a:tcPr marL="9525" marR="9525" marT="9525" marB="0" anchor="b"/>
                </a:tc>
                <a:tc>
                  <a:txBody>
                    <a:bodyPr/>
                    <a:lstStyle/>
                    <a:p>
                      <a:pPr algn="ctr" fontAlgn="b"/>
                      <a:r>
                        <a:rPr lang="en-US" sz="2000" u="none" strike="noStrike" dirty="0">
                          <a:solidFill>
                            <a:srgbClr val="003152"/>
                          </a:solidFill>
                          <a:effectLst/>
                        </a:rPr>
                        <a:t>J-Exp-Biol-2001-204-1673-1686</a:t>
                      </a:r>
                      <a:endParaRPr lang="en-US" sz="2000" b="0" i="0" u="none" strike="noStrike" dirty="0">
                        <a:solidFill>
                          <a:srgbClr val="003152"/>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3"/>
                  </a:ext>
                </a:extLst>
              </a:tr>
            </a:tbl>
          </a:graphicData>
        </a:graphic>
      </p:graphicFrame>
      <p:sp>
        <p:nvSpPr>
          <p:cNvPr id="244" name="TextBox 243"/>
          <p:cNvSpPr txBox="1"/>
          <p:nvPr/>
        </p:nvSpPr>
        <p:spPr>
          <a:xfrm>
            <a:off x="25780381" y="27992154"/>
            <a:ext cx="7953994" cy="954107"/>
          </a:xfrm>
          <a:prstGeom prst="rect">
            <a:avLst/>
          </a:prstGeom>
          <a:noFill/>
        </p:spPr>
        <p:txBody>
          <a:bodyPr wrap="square" rtlCol="0">
            <a:spAutoFit/>
          </a:bodyPr>
          <a:lstStyle/>
          <a:p>
            <a:r>
              <a:rPr lang="en-US" sz="2800" b="1" i="1" dirty="0">
                <a:solidFill>
                  <a:srgbClr val="003152"/>
                </a:solidFill>
              </a:rPr>
              <a:t>Figure 3.  Model results for extraction of Vmax values. For biliary excretion of sodium taurocholate</a:t>
            </a:r>
            <a:endParaRPr lang="en-US" sz="2800" i="1" dirty="0"/>
          </a:p>
        </p:txBody>
      </p:sp>
      <p:sp>
        <p:nvSpPr>
          <p:cNvPr id="245" name="TextBox 244"/>
          <p:cNvSpPr txBox="1"/>
          <p:nvPr/>
        </p:nvSpPr>
        <p:spPr>
          <a:xfrm>
            <a:off x="25780381" y="29153644"/>
            <a:ext cx="7600128" cy="954107"/>
          </a:xfrm>
          <a:prstGeom prst="rect">
            <a:avLst/>
          </a:prstGeom>
          <a:noFill/>
        </p:spPr>
        <p:txBody>
          <a:bodyPr wrap="square" rtlCol="0">
            <a:spAutoFit/>
          </a:bodyPr>
          <a:lstStyle/>
          <a:p>
            <a:r>
              <a:rPr lang="en-US" sz="2800" b="1" i="1" dirty="0">
                <a:solidFill>
                  <a:srgbClr val="003152"/>
                </a:solidFill>
              </a:rPr>
              <a:t>Table 3.  Fitted Vmax values for sodium taurocholate disposition in sandwich hepatocytes</a:t>
            </a:r>
            <a:endParaRPr lang="en-US" sz="2800" i="1" dirty="0"/>
          </a:p>
        </p:txBody>
      </p:sp>
      <p:cxnSp>
        <p:nvCxnSpPr>
          <p:cNvPr id="250" name="Straight Arrow Connector 249"/>
          <p:cNvCxnSpPr/>
          <p:nvPr/>
        </p:nvCxnSpPr>
        <p:spPr>
          <a:xfrm flipV="1">
            <a:off x="29523283" y="25682891"/>
            <a:ext cx="573020" cy="18913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51" name="TextBox 250"/>
          <p:cNvSpPr txBox="1"/>
          <p:nvPr/>
        </p:nvSpPr>
        <p:spPr>
          <a:xfrm>
            <a:off x="27640915" y="25610397"/>
            <a:ext cx="2115733" cy="523220"/>
          </a:xfrm>
          <a:prstGeom prst="rect">
            <a:avLst/>
          </a:prstGeom>
          <a:noFill/>
        </p:spPr>
        <p:txBody>
          <a:bodyPr wrap="square" rtlCol="0">
            <a:spAutoFit/>
          </a:bodyPr>
          <a:lstStyle/>
          <a:p>
            <a:r>
              <a:rPr lang="en-US" sz="2800" b="1" dirty="0"/>
              <a:t>Efflux Phase</a:t>
            </a:r>
          </a:p>
        </p:txBody>
      </p:sp>
      <p:grpSp>
        <p:nvGrpSpPr>
          <p:cNvPr id="256" name="Group 255"/>
          <p:cNvGrpSpPr/>
          <p:nvPr/>
        </p:nvGrpSpPr>
        <p:grpSpPr>
          <a:xfrm>
            <a:off x="26113441" y="8274844"/>
            <a:ext cx="7087534" cy="5136263"/>
            <a:chOff x="1252421" y="2181647"/>
            <a:chExt cx="6106319" cy="4425187"/>
          </a:xfrm>
        </p:grpSpPr>
        <p:sp>
          <p:nvSpPr>
            <p:cNvPr id="257" name="Rounded Rectangle 256"/>
            <p:cNvSpPr/>
            <p:nvPr/>
          </p:nvSpPr>
          <p:spPr>
            <a:xfrm>
              <a:off x="2116182" y="2724903"/>
              <a:ext cx="4450080" cy="2229395"/>
            </a:xfrm>
            <a:prstGeom prst="roundRect">
              <a:avLst/>
            </a:prstGeom>
            <a:solidFill>
              <a:srgbClr val="70AD47">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8" name="Round Same Side Corner Rectangle 257"/>
            <p:cNvSpPr/>
            <p:nvPr/>
          </p:nvSpPr>
          <p:spPr>
            <a:xfrm rot="16200000">
              <a:off x="5907796" y="3503353"/>
              <a:ext cx="2229394" cy="672495"/>
            </a:xfrm>
            <a:prstGeom prst="round2SameRect">
              <a:avLst>
                <a:gd name="adj1" fmla="val 50000"/>
                <a:gd name="adj2" fmla="val 0"/>
              </a:avLst>
            </a:prstGeom>
            <a:solidFill>
              <a:srgbClr val="70AD47">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9" name="Round Same Side Corner Rectangle 258"/>
            <p:cNvSpPr/>
            <p:nvPr/>
          </p:nvSpPr>
          <p:spPr>
            <a:xfrm rot="5400000">
              <a:off x="545254" y="3503354"/>
              <a:ext cx="2229394" cy="672495"/>
            </a:xfrm>
            <a:prstGeom prst="round2SameRect">
              <a:avLst>
                <a:gd name="adj1" fmla="val 50000"/>
                <a:gd name="adj2" fmla="val 0"/>
              </a:avLst>
            </a:prstGeom>
            <a:solidFill>
              <a:srgbClr val="70AD47">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0" name="Freeform 259"/>
            <p:cNvSpPr/>
            <p:nvPr/>
          </p:nvSpPr>
          <p:spPr>
            <a:xfrm>
              <a:off x="5929589" y="2757980"/>
              <a:ext cx="1273345" cy="2009084"/>
            </a:xfrm>
            <a:custGeom>
              <a:avLst/>
              <a:gdLst>
                <a:gd name="connsiteX0" fmla="*/ 579039 w 1273345"/>
                <a:gd name="connsiteY0" fmla="*/ 303944 h 2216291"/>
                <a:gd name="connsiteX1" fmla="*/ 570330 w 1273345"/>
                <a:gd name="connsiteY1" fmla="*/ 138481 h 2216291"/>
                <a:gd name="connsiteX2" fmla="*/ 570330 w 1273345"/>
                <a:gd name="connsiteY2" fmla="*/ 7852 h 2216291"/>
                <a:gd name="connsiteX3" fmla="*/ 631290 w 1273345"/>
                <a:gd name="connsiteY3" fmla="*/ 25270 h 2216291"/>
                <a:gd name="connsiteX4" fmla="*/ 657416 w 1273345"/>
                <a:gd name="connsiteY4" fmla="*/ 112355 h 2216291"/>
                <a:gd name="connsiteX5" fmla="*/ 657416 w 1273345"/>
                <a:gd name="connsiteY5" fmla="*/ 225567 h 2216291"/>
                <a:gd name="connsiteX6" fmla="*/ 639999 w 1273345"/>
                <a:gd name="connsiteY6" fmla="*/ 303944 h 2216291"/>
                <a:gd name="connsiteX7" fmla="*/ 648707 w 1273345"/>
                <a:gd name="connsiteY7" fmla="*/ 347487 h 2216291"/>
                <a:gd name="connsiteX8" fmla="*/ 822879 w 1273345"/>
                <a:gd name="connsiteY8" fmla="*/ 190732 h 2216291"/>
                <a:gd name="connsiteX9" fmla="*/ 909964 w 1273345"/>
                <a:gd name="connsiteY9" fmla="*/ 164607 h 2216291"/>
                <a:gd name="connsiteX10" fmla="*/ 892547 w 1273345"/>
                <a:gd name="connsiteY10" fmla="*/ 242984 h 2216291"/>
                <a:gd name="connsiteX11" fmla="*/ 761919 w 1273345"/>
                <a:gd name="connsiteY11" fmla="*/ 356195 h 2216291"/>
                <a:gd name="connsiteX12" fmla="*/ 744502 w 1273345"/>
                <a:gd name="connsiteY12" fmla="*/ 417155 h 2216291"/>
                <a:gd name="connsiteX13" fmla="*/ 953507 w 1273345"/>
                <a:gd name="connsiteY13" fmla="*/ 338778 h 2216291"/>
                <a:gd name="connsiteX14" fmla="*/ 1049302 w 1273345"/>
                <a:gd name="connsiteY14" fmla="*/ 356195 h 2216291"/>
                <a:gd name="connsiteX15" fmla="*/ 1092844 w 1273345"/>
                <a:gd name="connsiteY15" fmla="*/ 443281 h 2216291"/>
                <a:gd name="connsiteX16" fmla="*/ 1014467 w 1273345"/>
                <a:gd name="connsiteY16" fmla="*/ 478115 h 2216291"/>
                <a:gd name="connsiteX17" fmla="*/ 805462 w 1273345"/>
                <a:gd name="connsiteY17" fmla="*/ 486824 h 2216291"/>
                <a:gd name="connsiteX18" fmla="*/ 709667 w 1273345"/>
                <a:gd name="connsiteY18" fmla="*/ 530367 h 2216291"/>
                <a:gd name="connsiteX19" fmla="*/ 840296 w 1273345"/>
                <a:gd name="connsiteY19" fmla="*/ 582618 h 2216291"/>
                <a:gd name="connsiteX20" fmla="*/ 1031884 w 1273345"/>
                <a:gd name="connsiteY20" fmla="*/ 565201 h 2216291"/>
                <a:gd name="connsiteX21" fmla="*/ 1162513 w 1273345"/>
                <a:gd name="connsiteY21" fmla="*/ 565201 h 2216291"/>
                <a:gd name="connsiteX22" fmla="*/ 1206056 w 1273345"/>
                <a:gd name="connsiteY22" fmla="*/ 660995 h 2216291"/>
                <a:gd name="connsiteX23" fmla="*/ 1110262 w 1273345"/>
                <a:gd name="connsiteY23" fmla="*/ 721955 h 2216291"/>
                <a:gd name="connsiteX24" fmla="*/ 927382 w 1273345"/>
                <a:gd name="connsiteY24" fmla="*/ 704538 h 2216291"/>
                <a:gd name="connsiteX25" fmla="*/ 814170 w 1273345"/>
                <a:gd name="connsiteY25" fmla="*/ 721955 h 2216291"/>
                <a:gd name="connsiteX26" fmla="*/ 970924 w 1273345"/>
                <a:gd name="connsiteY26" fmla="*/ 774207 h 2216291"/>
                <a:gd name="connsiteX27" fmla="*/ 1179930 w 1273345"/>
                <a:gd name="connsiteY27" fmla="*/ 809041 h 2216291"/>
                <a:gd name="connsiteX28" fmla="*/ 1258307 w 1273345"/>
                <a:gd name="connsiteY28" fmla="*/ 878710 h 2216291"/>
                <a:gd name="connsiteX29" fmla="*/ 1171222 w 1273345"/>
                <a:gd name="connsiteY29" fmla="*/ 957087 h 2216291"/>
                <a:gd name="connsiteX30" fmla="*/ 909964 w 1273345"/>
                <a:gd name="connsiteY30" fmla="*/ 965795 h 2216291"/>
                <a:gd name="connsiteX31" fmla="*/ 849004 w 1273345"/>
                <a:gd name="connsiteY31" fmla="*/ 991921 h 2216291"/>
                <a:gd name="connsiteX32" fmla="*/ 875130 w 1273345"/>
                <a:gd name="connsiteY32" fmla="*/ 1061590 h 2216291"/>
                <a:gd name="connsiteX33" fmla="*/ 1110262 w 1273345"/>
                <a:gd name="connsiteY33" fmla="*/ 1070298 h 2216291"/>
                <a:gd name="connsiteX34" fmla="*/ 1223473 w 1273345"/>
                <a:gd name="connsiteY34" fmla="*/ 1105132 h 2216291"/>
                <a:gd name="connsiteX35" fmla="*/ 1249599 w 1273345"/>
                <a:gd name="connsiteY35" fmla="*/ 1209635 h 2216291"/>
                <a:gd name="connsiteX36" fmla="*/ 997050 w 1273345"/>
                <a:gd name="connsiteY36" fmla="*/ 1139967 h 2216291"/>
                <a:gd name="connsiteX37" fmla="*/ 875130 w 1273345"/>
                <a:gd name="connsiteY37" fmla="*/ 1122550 h 2216291"/>
                <a:gd name="connsiteX38" fmla="*/ 866422 w 1273345"/>
                <a:gd name="connsiteY38" fmla="*/ 1209635 h 2216291"/>
                <a:gd name="connsiteX39" fmla="*/ 1101553 w 1273345"/>
                <a:gd name="connsiteY39" fmla="*/ 1253178 h 2216291"/>
                <a:gd name="connsiteX40" fmla="*/ 1249599 w 1273345"/>
                <a:gd name="connsiteY40" fmla="*/ 1253178 h 2216291"/>
                <a:gd name="connsiteX41" fmla="*/ 1145096 w 1273345"/>
                <a:gd name="connsiteY41" fmla="*/ 1322847 h 2216291"/>
                <a:gd name="connsiteX42" fmla="*/ 970924 w 1273345"/>
                <a:gd name="connsiteY42" fmla="*/ 1340264 h 2216291"/>
                <a:gd name="connsiteX43" fmla="*/ 840296 w 1273345"/>
                <a:gd name="connsiteY43" fmla="*/ 1383807 h 2216291"/>
                <a:gd name="connsiteX44" fmla="*/ 970924 w 1273345"/>
                <a:gd name="connsiteY44" fmla="*/ 1470892 h 2216291"/>
                <a:gd name="connsiteX45" fmla="*/ 1136387 w 1273345"/>
                <a:gd name="connsiteY45" fmla="*/ 1462184 h 2216291"/>
                <a:gd name="connsiteX46" fmla="*/ 1240890 w 1273345"/>
                <a:gd name="connsiteY46" fmla="*/ 1479601 h 2216291"/>
                <a:gd name="connsiteX47" fmla="*/ 1267016 w 1273345"/>
                <a:gd name="connsiteY47" fmla="*/ 1540561 h 2216291"/>
                <a:gd name="connsiteX48" fmla="*/ 1136387 w 1273345"/>
                <a:gd name="connsiteY48" fmla="*/ 1627647 h 2216291"/>
                <a:gd name="connsiteX49" fmla="*/ 979633 w 1273345"/>
                <a:gd name="connsiteY49" fmla="*/ 1601521 h 2216291"/>
                <a:gd name="connsiteX50" fmla="*/ 927382 w 1273345"/>
                <a:gd name="connsiteY50" fmla="*/ 1610230 h 2216291"/>
                <a:gd name="connsiteX51" fmla="*/ 1066719 w 1273345"/>
                <a:gd name="connsiteY51" fmla="*/ 1697315 h 2216291"/>
                <a:gd name="connsiteX52" fmla="*/ 1153804 w 1273345"/>
                <a:gd name="connsiteY52" fmla="*/ 1801818 h 2216291"/>
                <a:gd name="connsiteX53" fmla="*/ 1162513 w 1273345"/>
                <a:gd name="connsiteY53" fmla="*/ 1871487 h 2216291"/>
                <a:gd name="connsiteX54" fmla="*/ 979633 w 1273345"/>
                <a:gd name="connsiteY54" fmla="*/ 1810527 h 2216291"/>
                <a:gd name="connsiteX55" fmla="*/ 883839 w 1273345"/>
                <a:gd name="connsiteY55" fmla="*/ 1766984 h 2216291"/>
                <a:gd name="connsiteX56" fmla="*/ 866422 w 1273345"/>
                <a:gd name="connsiteY56" fmla="*/ 1827944 h 2216291"/>
                <a:gd name="connsiteX57" fmla="*/ 936090 w 1273345"/>
                <a:gd name="connsiteY57" fmla="*/ 1871487 h 2216291"/>
                <a:gd name="connsiteX58" fmla="*/ 1031884 w 1273345"/>
                <a:gd name="connsiteY58" fmla="*/ 2019532 h 2216291"/>
                <a:gd name="connsiteX59" fmla="*/ 1005759 w 1273345"/>
                <a:gd name="connsiteY59" fmla="*/ 2054367 h 2216291"/>
                <a:gd name="connsiteX60" fmla="*/ 831587 w 1273345"/>
                <a:gd name="connsiteY60" fmla="*/ 1967281 h 2216291"/>
                <a:gd name="connsiteX61" fmla="*/ 753210 w 1273345"/>
                <a:gd name="connsiteY61" fmla="*/ 1915030 h 2216291"/>
                <a:gd name="connsiteX62" fmla="*/ 788044 w 1273345"/>
                <a:gd name="connsiteY62" fmla="*/ 2002115 h 2216291"/>
                <a:gd name="connsiteX63" fmla="*/ 805462 w 1273345"/>
                <a:gd name="connsiteY63" fmla="*/ 2158870 h 2216291"/>
                <a:gd name="connsiteX64" fmla="*/ 692250 w 1273345"/>
                <a:gd name="connsiteY64" fmla="*/ 2211121 h 2216291"/>
                <a:gd name="connsiteX65" fmla="*/ 631290 w 1273345"/>
                <a:gd name="connsiteY65" fmla="*/ 2045658 h 2216291"/>
                <a:gd name="connsiteX66" fmla="*/ 639999 w 1273345"/>
                <a:gd name="connsiteY66" fmla="*/ 1915030 h 2216291"/>
                <a:gd name="connsiteX67" fmla="*/ 535496 w 1273345"/>
                <a:gd name="connsiteY67" fmla="*/ 1984698 h 2216291"/>
                <a:gd name="connsiteX68" fmla="*/ 378742 w 1273345"/>
                <a:gd name="connsiteY68" fmla="*/ 2019532 h 2216291"/>
                <a:gd name="connsiteX69" fmla="*/ 370033 w 1273345"/>
                <a:gd name="connsiteY69" fmla="*/ 1984698 h 2216291"/>
                <a:gd name="connsiteX70" fmla="*/ 509370 w 1273345"/>
                <a:gd name="connsiteY70" fmla="*/ 1871487 h 2216291"/>
                <a:gd name="connsiteX71" fmla="*/ 317782 w 1273345"/>
                <a:gd name="connsiteY71" fmla="*/ 1897612 h 2216291"/>
                <a:gd name="connsiteX72" fmla="*/ 187153 w 1273345"/>
                <a:gd name="connsiteY72" fmla="*/ 1906321 h 2216291"/>
                <a:gd name="connsiteX73" fmla="*/ 230696 w 1273345"/>
                <a:gd name="connsiteY73" fmla="*/ 1801818 h 2216291"/>
                <a:gd name="connsiteX74" fmla="*/ 361324 w 1273345"/>
                <a:gd name="connsiteY74" fmla="*/ 1801818 h 2216291"/>
                <a:gd name="connsiteX75" fmla="*/ 387450 w 1273345"/>
                <a:gd name="connsiteY75" fmla="*/ 1793110 h 2216291"/>
                <a:gd name="connsiteX76" fmla="*/ 221987 w 1273345"/>
                <a:gd name="connsiteY76" fmla="*/ 1714732 h 2216291"/>
                <a:gd name="connsiteX77" fmla="*/ 117484 w 1273345"/>
                <a:gd name="connsiteY77" fmla="*/ 1653772 h 2216291"/>
                <a:gd name="connsiteX78" fmla="*/ 361324 w 1273345"/>
                <a:gd name="connsiteY78" fmla="*/ 1645064 h 2216291"/>
                <a:gd name="connsiteX79" fmla="*/ 570330 w 1273345"/>
                <a:gd name="connsiteY79" fmla="*/ 1662481 h 2216291"/>
                <a:gd name="connsiteX80" fmla="*/ 187153 w 1273345"/>
                <a:gd name="connsiteY80" fmla="*/ 1557978 h 2216291"/>
                <a:gd name="connsiteX81" fmla="*/ 4273 w 1273345"/>
                <a:gd name="connsiteY81" fmla="*/ 1531852 h 2216291"/>
                <a:gd name="connsiteX82" fmla="*/ 82650 w 1273345"/>
                <a:gd name="connsiteY82" fmla="*/ 1497018 h 2216291"/>
                <a:gd name="connsiteX83" fmla="*/ 352616 w 1273345"/>
                <a:gd name="connsiteY83" fmla="*/ 1479601 h 2216291"/>
                <a:gd name="connsiteX84" fmla="*/ 500662 w 1273345"/>
                <a:gd name="connsiteY84" fmla="*/ 1488310 h 2216291"/>
                <a:gd name="connsiteX85" fmla="*/ 378742 w 1273345"/>
                <a:gd name="connsiteY85" fmla="*/ 1436058 h 2216291"/>
                <a:gd name="connsiteX86" fmla="*/ 152319 w 1273345"/>
                <a:gd name="connsiteY86" fmla="*/ 1427350 h 2216291"/>
                <a:gd name="connsiteX87" fmla="*/ 56524 w 1273345"/>
                <a:gd name="connsiteY87" fmla="*/ 1418641 h 2216291"/>
                <a:gd name="connsiteX88" fmla="*/ 126193 w 1273345"/>
                <a:gd name="connsiteY88" fmla="*/ 1340264 h 2216291"/>
                <a:gd name="connsiteX89" fmla="*/ 326490 w 1273345"/>
                <a:gd name="connsiteY89" fmla="*/ 1348972 h 2216291"/>
                <a:gd name="connsiteX90" fmla="*/ 187153 w 1273345"/>
                <a:gd name="connsiteY90" fmla="*/ 1244470 h 2216291"/>
                <a:gd name="connsiteX91" fmla="*/ 56524 w 1273345"/>
                <a:gd name="connsiteY91" fmla="*/ 1166092 h 2216291"/>
                <a:gd name="connsiteX92" fmla="*/ 21690 w 1273345"/>
                <a:gd name="connsiteY92" fmla="*/ 1087715 h 2216291"/>
                <a:gd name="connsiteX93" fmla="*/ 213279 w 1273345"/>
                <a:gd name="connsiteY93" fmla="*/ 1139967 h 2216291"/>
                <a:gd name="connsiteX94" fmla="*/ 378742 w 1273345"/>
                <a:gd name="connsiteY94" fmla="*/ 1200927 h 2216291"/>
                <a:gd name="connsiteX95" fmla="*/ 152319 w 1273345"/>
                <a:gd name="connsiteY95" fmla="*/ 1026755 h 2216291"/>
                <a:gd name="connsiteX96" fmla="*/ 73942 w 1273345"/>
                <a:gd name="connsiteY96" fmla="*/ 965795 h 2216291"/>
                <a:gd name="connsiteX97" fmla="*/ 187153 w 1273345"/>
                <a:gd name="connsiteY97" fmla="*/ 957087 h 2216291"/>
                <a:gd name="connsiteX98" fmla="*/ 396159 w 1273345"/>
                <a:gd name="connsiteY98" fmla="*/ 948378 h 2216291"/>
                <a:gd name="connsiteX99" fmla="*/ 274239 w 1273345"/>
                <a:gd name="connsiteY99" fmla="*/ 852584 h 2216291"/>
                <a:gd name="connsiteX100" fmla="*/ 134902 w 1273345"/>
                <a:gd name="connsiteY100" fmla="*/ 835167 h 2216291"/>
                <a:gd name="connsiteX101" fmla="*/ 91359 w 1273345"/>
                <a:gd name="connsiteY101" fmla="*/ 791624 h 2216291"/>
                <a:gd name="connsiteX102" fmla="*/ 204570 w 1273345"/>
                <a:gd name="connsiteY102" fmla="*/ 756790 h 2216291"/>
                <a:gd name="connsiteX103" fmla="*/ 422284 w 1273345"/>
                <a:gd name="connsiteY103" fmla="*/ 765498 h 2216291"/>
                <a:gd name="connsiteX104" fmla="*/ 274239 w 1273345"/>
                <a:gd name="connsiteY104" fmla="*/ 652287 h 2216291"/>
                <a:gd name="connsiteX105" fmla="*/ 100067 w 1273345"/>
                <a:gd name="connsiteY105" fmla="*/ 652287 h 2216291"/>
                <a:gd name="connsiteX106" fmla="*/ 117484 w 1273345"/>
                <a:gd name="connsiteY106" fmla="*/ 573910 h 2216291"/>
                <a:gd name="connsiteX107" fmla="*/ 256822 w 1273345"/>
                <a:gd name="connsiteY107" fmla="*/ 582618 h 2216291"/>
                <a:gd name="connsiteX108" fmla="*/ 465827 w 1273345"/>
                <a:gd name="connsiteY108" fmla="*/ 643578 h 2216291"/>
                <a:gd name="connsiteX109" fmla="*/ 352616 w 1273345"/>
                <a:gd name="connsiteY109" fmla="*/ 495532 h 2216291"/>
                <a:gd name="connsiteX110" fmla="*/ 169736 w 1273345"/>
                <a:gd name="connsiteY110" fmla="*/ 434572 h 2216291"/>
                <a:gd name="connsiteX111" fmla="*/ 108776 w 1273345"/>
                <a:gd name="connsiteY111" fmla="*/ 338778 h 2216291"/>
                <a:gd name="connsiteX112" fmla="*/ 274239 w 1273345"/>
                <a:gd name="connsiteY112" fmla="*/ 373612 h 2216291"/>
                <a:gd name="connsiteX113" fmla="*/ 448410 w 1273345"/>
                <a:gd name="connsiteY113" fmla="*/ 443281 h 2216291"/>
                <a:gd name="connsiteX114" fmla="*/ 483244 w 1273345"/>
                <a:gd name="connsiteY114" fmla="*/ 373612 h 2216291"/>
                <a:gd name="connsiteX115" fmla="*/ 361324 w 1273345"/>
                <a:gd name="connsiteY115" fmla="*/ 303944 h 2216291"/>
                <a:gd name="connsiteX116" fmla="*/ 291656 w 1273345"/>
                <a:gd name="connsiteY116" fmla="*/ 155898 h 2216291"/>
                <a:gd name="connsiteX117" fmla="*/ 378742 w 1273345"/>
                <a:gd name="connsiteY117" fmla="*/ 129772 h 2216291"/>
                <a:gd name="connsiteX118" fmla="*/ 474536 w 1273345"/>
                <a:gd name="connsiteY118" fmla="*/ 225567 h 2216291"/>
                <a:gd name="connsiteX119" fmla="*/ 579039 w 1273345"/>
                <a:gd name="connsiteY119" fmla="*/ 303944 h 2216291"/>
                <a:gd name="connsiteX0" fmla="*/ 579039 w 1273345"/>
                <a:gd name="connsiteY0" fmla="*/ 303944 h 2216291"/>
                <a:gd name="connsiteX1" fmla="*/ 570330 w 1273345"/>
                <a:gd name="connsiteY1" fmla="*/ 138481 h 2216291"/>
                <a:gd name="connsiteX2" fmla="*/ 570330 w 1273345"/>
                <a:gd name="connsiteY2" fmla="*/ 7852 h 2216291"/>
                <a:gd name="connsiteX3" fmla="*/ 631290 w 1273345"/>
                <a:gd name="connsiteY3" fmla="*/ 25270 h 2216291"/>
                <a:gd name="connsiteX4" fmla="*/ 657416 w 1273345"/>
                <a:gd name="connsiteY4" fmla="*/ 112355 h 2216291"/>
                <a:gd name="connsiteX5" fmla="*/ 657416 w 1273345"/>
                <a:gd name="connsiteY5" fmla="*/ 225567 h 2216291"/>
                <a:gd name="connsiteX6" fmla="*/ 639999 w 1273345"/>
                <a:gd name="connsiteY6" fmla="*/ 303944 h 2216291"/>
                <a:gd name="connsiteX7" fmla="*/ 648707 w 1273345"/>
                <a:gd name="connsiteY7" fmla="*/ 347487 h 2216291"/>
                <a:gd name="connsiteX8" fmla="*/ 822879 w 1273345"/>
                <a:gd name="connsiteY8" fmla="*/ 190732 h 2216291"/>
                <a:gd name="connsiteX9" fmla="*/ 909964 w 1273345"/>
                <a:gd name="connsiteY9" fmla="*/ 164607 h 2216291"/>
                <a:gd name="connsiteX10" fmla="*/ 892547 w 1273345"/>
                <a:gd name="connsiteY10" fmla="*/ 242984 h 2216291"/>
                <a:gd name="connsiteX11" fmla="*/ 761919 w 1273345"/>
                <a:gd name="connsiteY11" fmla="*/ 356195 h 2216291"/>
                <a:gd name="connsiteX12" fmla="*/ 744502 w 1273345"/>
                <a:gd name="connsiteY12" fmla="*/ 417155 h 2216291"/>
                <a:gd name="connsiteX13" fmla="*/ 953507 w 1273345"/>
                <a:gd name="connsiteY13" fmla="*/ 338778 h 2216291"/>
                <a:gd name="connsiteX14" fmla="*/ 1049302 w 1273345"/>
                <a:gd name="connsiteY14" fmla="*/ 356195 h 2216291"/>
                <a:gd name="connsiteX15" fmla="*/ 1092844 w 1273345"/>
                <a:gd name="connsiteY15" fmla="*/ 443281 h 2216291"/>
                <a:gd name="connsiteX16" fmla="*/ 1014467 w 1273345"/>
                <a:gd name="connsiteY16" fmla="*/ 478115 h 2216291"/>
                <a:gd name="connsiteX17" fmla="*/ 805462 w 1273345"/>
                <a:gd name="connsiteY17" fmla="*/ 486824 h 2216291"/>
                <a:gd name="connsiteX18" fmla="*/ 709667 w 1273345"/>
                <a:gd name="connsiteY18" fmla="*/ 530367 h 2216291"/>
                <a:gd name="connsiteX19" fmla="*/ 840296 w 1273345"/>
                <a:gd name="connsiteY19" fmla="*/ 582618 h 2216291"/>
                <a:gd name="connsiteX20" fmla="*/ 1031884 w 1273345"/>
                <a:gd name="connsiteY20" fmla="*/ 565201 h 2216291"/>
                <a:gd name="connsiteX21" fmla="*/ 1162513 w 1273345"/>
                <a:gd name="connsiteY21" fmla="*/ 565201 h 2216291"/>
                <a:gd name="connsiteX22" fmla="*/ 1206056 w 1273345"/>
                <a:gd name="connsiteY22" fmla="*/ 660995 h 2216291"/>
                <a:gd name="connsiteX23" fmla="*/ 1110262 w 1273345"/>
                <a:gd name="connsiteY23" fmla="*/ 721955 h 2216291"/>
                <a:gd name="connsiteX24" fmla="*/ 927382 w 1273345"/>
                <a:gd name="connsiteY24" fmla="*/ 704538 h 2216291"/>
                <a:gd name="connsiteX25" fmla="*/ 814170 w 1273345"/>
                <a:gd name="connsiteY25" fmla="*/ 721955 h 2216291"/>
                <a:gd name="connsiteX26" fmla="*/ 970924 w 1273345"/>
                <a:gd name="connsiteY26" fmla="*/ 774207 h 2216291"/>
                <a:gd name="connsiteX27" fmla="*/ 1179930 w 1273345"/>
                <a:gd name="connsiteY27" fmla="*/ 809041 h 2216291"/>
                <a:gd name="connsiteX28" fmla="*/ 1258307 w 1273345"/>
                <a:gd name="connsiteY28" fmla="*/ 878710 h 2216291"/>
                <a:gd name="connsiteX29" fmla="*/ 1171222 w 1273345"/>
                <a:gd name="connsiteY29" fmla="*/ 957087 h 2216291"/>
                <a:gd name="connsiteX30" fmla="*/ 909964 w 1273345"/>
                <a:gd name="connsiteY30" fmla="*/ 965795 h 2216291"/>
                <a:gd name="connsiteX31" fmla="*/ 849004 w 1273345"/>
                <a:gd name="connsiteY31" fmla="*/ 991921 h 2216291"/>
                <a:gd name="connsiteX32" fmla="*/ 875130 w 1273345"/>
                <a:gd name="connsiteY32" fmla="*/ 1061590 h 2216291"/>
                <a:gd name="connsiteX33" fmla="*/ 1110262 w 1273345"/>
                <a:gd name="connsiteY33" fmla="*/ 1070298 h 2216291"/>
                <a:gd name="connsiteX34" fmla="*/ 1223473 w 1273345"/>
                <a:gd name="connsiteY34" fmla="*/ 1105132 h 2216291"/>
                <a:gd name="connsiteX35" fmla="*/ 1249599 w 1273345"/>
                <a:gd name="connsiteY35" fmla="*/ 1209635 h 2216291"/>
                <a:gd name="connsiteX36" fmla="*/ 997050 w 1273345"/>
                <a:gd name="connsiteY36" fmla="*/ 1139967 h 2216291"/>
                <a:gd name="connsiteX37" fmla="*/ 875130 w 1273345"/>
                <a:gd name="connsiteY37" fmla="*/ 1122550 h 2216291"/>
                <a:gd name="connsiteX38" fmla="*/ 866422 w 1273345"/>
                <a:gd name="connsiteY38" fmla="*/ 1209635 h 2216291"/>
                <a:gd name="connsiteX39" fmla="*/ 1101553 w 1273345"/>
                <a:gd name="connsiteY39" fmla="*/ 1253178 h 2216291"/>
                <a:gd name="connsiteX40" fmla="*/ 1249599 w 1273345"/>
                <a:gd name="connsiteY40" fmla="*/ 1253178 h 2216291"/>
                <a:gd name="connsiteX41" fmla="*/ 1145096 w 1273345"/>
                <a:gd name="connsiteY41" fmla="*/ 1322847 h 2216291"/>
                <a:gd name="connsiteX42" fmla="*/ 970924 w 1273345"/>
                <a:gd name="connsiteY42" fmla="*/ 1340264 h 2216291"/>
                <a:gd name="connsiteX43" fmla="*/ 840296 w 1273345"/>
                <a:gd name="connsiteY43" fmla="*/ 1383807 h 2216291"/>
                <a:gd name="connsiteX44" fmla="*/ 970924 w 1273345"/>
                <a:gd name="connsiteY44" fmla="*/ 1470892 h 2216291"/>
                <a:gd name="connsiteX45" fmla="*/ 1136387 w 1273345"/>
                <a:gd name="connsiteY45" fmla="*/ 1462184 h 2216291"/>
                <a:gd name="connsiteX46" fmla="*/ 1240890 w 1273345"/>
                <a:gd name="connsiteY46" fmla="*/ 1479601 h 2216291"/>
                <a:gd name="connsiteX47" fmla="*/ 1267016 w 1273345"/>
                <a:gd name="connsiteY47" fmla="*/ 1540561 h 2216291"/>
                <a:gd name="connsiteX48" fmla="*/ 1136387 w 1273345"/>
                <a:gd name="connsiteY48" fmla="*/ 1627647 h 2216291"/>
                <a:gd name="connsiteX49" fmla="*/ 979633 w 1273345"/>
                <a:gd name="connsiteY49" fmla="*/ 1601521 h 2216291"/>
                <a:gd name="connsiteX50" fmla="*/ 927382 w 1273345"/>
                <a:gd name="connsiteY50" fmla="*/ 1610230 h 2216291"/>
                <a:gd name="connsiteX51" fmla="*/ 1066719 w 1273345"/>
                <a:gd name="connsiteY51" fmla="*/ 1697315 h 2216291"/>
                <a:gd name="connsiteX52" fmla="*/ 1153804 w 1273345"/>
                <a:gd name="connsiteY52" fmla="*/ 1801818 h 2216291"/>
                <a:gd name="connsiteX53" fmla="*/ 1162513 w 1273345"/>
                <a:gd name="connsiteY53" fmla="*/ 1871487 h 2216291"/>
                <a:gd name="connsiteX54" fmla="*/ 979633 w 1273345"/>
                <a:gd name="connsiteY54" fmla="*/ 1810527 h 2216291"/>
                <a:gd name="connsiteX55" fmla="*/ 883839 w 1273345"/>
                <a:gd name="connsiteY55" fmla="*/ 1766984 h 2216291"/>
                <a:gd name="connsiteX56" fmla="*/ 866422 w 1273345"/>
                <a:gd name="connsiteY56" fmla="*/ 1827944 h 2216291"/>
                <a:gd name="connsiteX57" fmla="*/ 936090 w 1273345"/>
                <a:gd name="connsiteY57" fmla="*/ 1871487 h 2216291"/>
                <a:gd name="connsiteX58" fmla="*/ 1031884 w 1273345"/>
                <a:gd name="connsiteY58" fmla="*/ 2019532 h 2216291"/>
                <a:gd name="connsiteX59" fmla="*/ 1005759 w 1273345"/>
                <a:gd name="connsiteY59" fmla="*/ 2054367 h 2216291"/>
                <a:gd name="connsiteX60" fmla="*/ 831587 w 1273345"/>
                <a:gd name="connsiteY60" fmla="*/ 1967281 h 2216291"/>
                <a:gd name="connsiteX61" fmla="*/ 753210 w 1273345"/>
                <a:gd name="connsiteY61" fmla="*/ 1915030 h 2216291"/>
                <a:gd name="connsiteX62" fmla="*/ 788044 w 1273345"/>
                <a:gd name="connsiteY62" fmla="*/ 2002115 h 2216291"/>
                <a:gd name="connsiteX63" fmla="*/ 805462 w 1273345"/>
                <a:gd name="connsiteY63" fmla="*/ 2158870 h 2216291"/>
                <a:gd name="connsiteX64" fmla="*/ 692250 w 1273345"/>
                <a:gd name="connsiteY64" fmla="*/ 2211121 h 2216291"/>
                <a:gd name="connsiteX65" fmla="*/ 631290 w 1273345"/>
                <a:gd name="connsiteY65" fmla="*/ 2045658 h 2216291"/>
                <a:gd name="connsiteX66" fmla="*/ 639999 w 1273345"/>
                <a:gd name="connsiteY66" fmla="*/ 1915030 h 2216291"/>
                <a:gd name="connsiteX67" fmla="*/ 535496 w 1273345"/>
                <a:gd name="connsiteY67" fmla="*/ 1984698 h 2216291"/>
                <a:gd name="connsiteX68" fmla="*/ 378742 w 1273345"/>
                <a:gd name="connsiteY68" fmla="*/ 2019532 h 2216291"/>
                <a:gd name="connsiteX69" fmla="*/ 370033 w 1273345"/>
                <a:gd name="connsiteY69" fmla="*/ 1984698 h 2216291"/>
                <a:gd name="connsiteX70" fmla="*/ 509370 w 1273345"/>
                <a:gd name="connsiteY70" fmla="*/ 1871487 h 2216291"/>
                <a:gd name="connsiteX71" fmla="*/ 317782 w 1273345"/>
                <a:gd name="connsiteY71" fmla="*/ 1897612 h 2216291"/>
                <a:gd name="connsiteX72" fmla="*/ 187153 w 1273345"/>
                <a:gd name="connsiteY72" fmla="*/ 1906321 h 2216291"/>
                <a:gd name="connsiteX73" fmla="*/ 230696 w 1273345"/>
                <a:gd name="connsiteY73" fmla="*/ 1801818 h 2216291"/>
                <a:gd name="connsiteX74" fmla="*/ 361324 w 1273345"/>
                <a:gd name="connsiteY74" fmla="*/ 1801818 h 2216291"/>
                <a:gd name="connsiteX75" fmla="*/ 387450 w 1273345"/>
                <a:gd name="connsiteY75" fmla="*/ 1793110 h 2216291"/>
                <a:gd name="connsiteX76" fmla="*/ 221987 w 1273345"/>
                <a:gd name="connsiteY76" fmla="*/ 1714732 h 2216291"/>
                <a:gd name="connsiteX77" fmla="*/ 117484 w 1273345"/>
                <a:gd name="connsiteY77" fmla="*/ 1653772 h 2216291"/>
                <a:gd name="connsiteX78" fmla="*/ 361324 w 1273345"/>
                <a:gd name="connsiteY78" fmla="*/ 1645064 h 2216291"/>
                <a:gd name="connsiteX79" fmla="*/ 448410 w 1273345"/>
                <a:gd name="connsiteY79" fmla="*/ 1645064 h 2216291"/>
                <a:gd name="connsiteX80" fmla="*/ 187153 w 1273345"/>
                <a:gd name="connsiteY80" fmla="*/ 1557978 h 2216291"/>
                <a:gd name="connsiteX81" fmla="*/ 4273 w 1273345"/>
                <a:gd name="connsiteY81" fmla="*/ 1531852 h 2216291"/>
                <a:gd name="connsiteX82" fmla="*/ 82650 w 1273345"/>
                <a:gd name="connsiteY82" fmla="*/ 1497018 h 2216291"/>
                <a:gd name="connsiteX83" fmla="*/ 352616 w 1273345"/>
                <a:gd name="connsiteY83" fmla="*/ 1479601 h 2216291"/>
                <a:gd name="connsiteX84" fmla="*/ 500662 w 1273345"/>
                <a:gd name="connsiteY84" fmla="*/ 1488310 h 2216291"/>
                <a:gd name="connsiteX85" fmla="*/ 378742 w 1273345"/>
                <a:gd name="connsiteY85" fmla="*/ 1436058 h 2216291"/>
                <a:gd name="connsiteX86" fmla="*/ 152319 w 1273345"/>
                <a:gd name="connsiteY86" fmla="*/ 1427350 h 2216291"/>
                <a:gd name="connsiteX87" fmla="*/ 56524 w 1273345"/>
                <a:gd name="connsiteY87" fmla="*/ 1418641 h 2216291"/>
                <a:gd name="connsiteX88" fmla="*/ 126193 w 1273345"/>
                <a:gd name="connsiteY88" fmla="*/ 1340264 h 2216291"/>
                <a:gd name="connsiteX89" fmla="*/ 326490 w 1273345"/>
                <a:gd name="connsiteY89" fmla="*/ 1348972 h 2216291"/>
                <a:gd name="connsiteX90" fmla="*/ 187153 w 1273345"/>
                <a:gd name="connsiteY90" fmla="*/ 1244470 h 2216291"/>
                <a:gd name="connsiteX91" fmla="*/ 56524 w 1273345"/>
                <a:gd name="connsiteY91" fmla="*/ 1166092 h 2216291"/>
                <a:gd name="connsiteX92" fmla="*/ 21690 w 1273345"/>
                <a:gd name="connsiteY92" fmla="*/ 1087715 h 2216291"/>
                <a:gd name="connsiteX93" fmla="*/ 213279 w 1273345"/>
                <a:gd name="connsiteY93" fmla="*/ 1139967 h 2216291"/>
                <a:gd name="connsiteX94" fmla="*/ 378742 w 1273345"/>
                <a:gd name="connsiteY94" fmla="*/ 1200927 h 2216291"/>
                <a:gd name="connsiteX95" fmla="*/ 152319 w 1273345"/>
                <a:gd name="connsiteY95" fmla="*/ 1026755 h 2216291"/>
                <a:gd name="connsiteX96" fmla="*/ 73942 w 1273345"/>
                <a:gd name="connsiteY96" fmla="*/ 965795 h 2216291"/>
                <a:gd name="connsiteX97" fmla="*/ 187153 w 1273345"/>
                <a:gd name="connsiteY97" fmla="*/ 957087 h 2216291"/>
                <a:gd name="connsiteX98" fmla="*/ 396159 w 1273345"/>
                <a:gd name="connsiteY98" fmla="*/ 948378 h 2216291"/>
                <a:gd name="connsiteX99" fmla="*/ 274239 w 1273345"/>
                <a:gd name="connsiteY99" fmla="*/ 852584 h 2216291"/>
                <a:gd name="connsiteX100" fmla="*/ 134902 w 1273345"/>
                <a:gd name="connsiteY100" fmla="*/ 835167 h 2216291"/>
                <a:gd name="connsiteX101" fmla="*/ 91359 w 1273345"/>
                <a:gd name="connsiteY101" fmla="*/ 791624 h 2216291"/>
                <a:gd name="connsiteX102" fmla="*/ 204570 w 1273345"/>
                <a:gd name="connsiteY102" fmla="*/ 756790 h 2216291"/>
                <a:gd name="connsiteX103" fmla="*/ 422284 w 1273345"/>
                <a:gd name="connsiteY103" fmla="*/ 765498 h 2216291"/>
                <a:gd name="connsiteX104" fmla="*/ 274239 w 1273345"/>
                <a:gd name="connsiteY104" fmla="*/ 652287 h 2216291"/>
                <a:gd name="connsiteX105" fmla="*/ 100067 w 1273345"/>
                <a:gd name="connsiteY105" fmla="*/ 652287 h 2216291"/>
                <a:gd name="connsiteX106" fmla="*/ 117484 w 1273345"/>
                <a:gd name="connsiteY106" fmla="*/ 573910 h 2216291"/>
                <a:gd name="connsiteX107" fmla="*/ 256822 w 1273345"/>
                <a:gd name="connsiteY107" fmla="*/ 582618 h 2216291"/>
                <a:gd name="connsiteX108" fmla="*/ 465827 w 1273345"/>
                <a:gd name="connsiteY108" fmla="*/ 643578 h 2216291"/>
                <a:gd name="connsiteX109" fmla="*/ 352616 w 1273345"/>
                <a:gd name="connsiteY109" fmla="*/ 495532 h 2216291"/>
                <a:gd name="connsiteX110" fmla="*/ 169736 w 1273345"/>
                <a:gd name="connsiteY110" fmla="*/ 434572 h 2216291"/>
                <a:gd name="connsiteX111" fmla="*/ 108776 w 1273345"/>
                <a:gd name="connsiteY111" fmla="*/ 338778 h 2216291"/>
                <a:gd name="connsiteX112" fmla="*/ 274239 w 1273345"/>
                <a:gd name="connsiteY112" fmla="*/ 373612 h 2216291"/>
                <a:gd name="connsiteX113" fmla="*/ 448410 w 1273345"/>
                <a:gd name="connsiteY113" fmla="*/ 443281 h 2216291"/>
                <a:gd name="connsiteX114" fmla="*/ 483244 w 1273345"/>
                <a:gd name="connsiteY114" fmla="*/ 373612 h 2216291"/>
                <a:gd name="connsiteX115" fmla="*/ 361324 w 1273345"/>
                <a:gd name="connsiteY115" fmla="*/ 303944 h 2216291"/>
                <a:gd name="connsiteX116" fmla="*/ 291656 w 1273345"/>
                <a:gd name="connsiteY116" fmla="*/ 155898 h 2216291"/>
                <a:gd name="connsiteX117" fmla="*/ 378742 w 1273345"/>
                <a:gd name="connsiteY117" fmla="*/ 129772 h 2216291"/>
                <a:gd name="connsiteX118" fmla="*/ 474536 w 1273345"/>
                <a:gd name="connsiteY118" fmla="*/ 225567 h 2216291"/>
                <a:gd name="connsiteX119" fmla="*/ 579039 w 1273345"/>
                <a:gd name="connsiteY119" fmla="*/ 303944 h 2216291"/>
                <a:gd name="connsiteX0" fmla="*/ 579039 w 1273345"/>
                <a:gd name="connsiteY0" fmla="*/ 303944 h 2216291"/>
                <a:gd name="connsiteX1" fmla="*/ 570330 w 1273345"/>
                <a:gd name="connsiteY1" fmla="*/ 138481 h 2216291"/>
                <a:gd name="connsiteX2" fmla="*/ 570330 w 1273345"/>
                <a:gd name="connsiteY2" fmla="*/ 7852 h 2216291"/>
                <a:gd name="connsiteX3" fmla="*/ 631290 w 1273345"/>
                <a:gd name="connsiteY3" fmla="*/ 25270 h 2216291"/>
                <a:gd name="connsiteX4" fmla="*/ 657416 w 1273345"/>
                <a:gd name="connsiteY4" fmla="*/ 112355 h 2216291"/>
                <a:gd name="connsiteX5" fmla="*/ 657416 w 1273345"/>
                <a:gd name="connsiteY5" fmla="*/ 225567 h 2216291"/>
                <a:gd name="connsiteX6" fmla="*/ 639999 w 1273345"/>
                <a:gd name="connsiteY6" fmla="*/ 303944 h 2216291"/>
                <a:gd name="connsiteX7" fmla="*/ 648707 w 1273345"/>
                <a:gd name="connsiteY7" fmla="*/ 347487 h 2216291"/>
                <a:gd name="connsiteX8" fmla="*/ 822879 w 1273345"/>
                <a:gd name="connsiteY8" fmla="*/ 190732 h 2216291"/>
                <a:gd name="connsiteX9" fmla="*/ 909964 w 1273345"/>
                <a:gd name="connsiteY9" fmla="*/ 164607 h 2216291"/>
                <a:gd name="connsiteX10" fmla="*/ 892547 w 1273345"/>
                <a:gd name="connsiteY10" fmla="*/ 242984 h 2216291"/>
                <a:gd name="connsiteX11" fmla="*/ 761919 w 1273345"/>
                <a:gd name="connsiteY11" fmla="*/ 356195 h 2216291"/>
                <a:gd name="connsiteX12" fmla="*/ 744502 w 1273345"/>
                <a:gd name="connsiteY12" fmla="*/ 417155 h 2216291"/>
                <a:gd name="connsiteX13" fmla="*/ 953507 w 1273345"/>
                <a:gd name="connsiteY13" fmla="*/ 338778 h 2216291"/>
                <a:gd name="connsiteX14" fmla="*/ 1049302 w 1273345"/>
                <a:gd name="connsiteY14" fmla="*/ 356195 h 2216291"/>
                <a:gd name="connsiteX15" fmla="*/ 1092844 w 1273345"/>
                <a:gd name="connsiteY15" fmla="*/ 443281 h 2216291"/>
                <a:gd name="connsiteX16" fmla="*/ 1014467 w 1273345"/>
                <a:gd name="connsiteY16" fmla="*/ 478115 h 2216291"/>
                <a:gd name="connsiteX17" fmla="*/ 805462 w 1273345"/>
                <a:gd name="connsiteY17" fmla="*/ 486824 h 2216291"/>
                <a:gd name="connsiteX18" fmla="*/ 709667 w 1273345"/>
                <a:gd name="connsiteY18" fmla="*/ 530367 h 2216291"/>
                <a:gd name="connsiteX19" fmla="*/ 840296 w 1273345"/>
                <a:gd name="connsiteY19" fmla="*/ 582618 h 2216291"/>
                <a:gd name="connsiteX20" fmla="*/ 1031884 w 1273345"/>
                <a:gd name="connsiteY20" fmla="*/ 565201 h 2216291"/>
                <a:gd name="connsiteX21" fmla="*/ 1162513 w 1273345"/>
                <a:gd name="connsiteY21" fmla="*/ 565201 h 2216291"/>
                <a:gd name="connsiteX22" fmla="*/ 1206056 w 1273345"/>
                <a:gd name="connsiteY22" fmla="*/ 660995 h 2216291"/>
                <a:gd name="connsiteX23" fmla="*/ 1110262 w 1273345"/>
                <a:gd name="connsiteY23" fmla="*/ 721955 h 2216291"/>
                <a:gd name="connsiteX24" fmla="*/ 927382 w 1273345"/>
                <a:gd name="connsiteY24" fmla="*/ 704538 h 2216291"/>
                <a:gd name="connsiteX25" fmla="*/ 814170 w 1273345"/>
                <a:gd name="connsiteY25" fmla="*/ 721955 h 2216291"/>
                <a:gd name="connsiteX26" fmla="*/ 970924 w 1273345"/>
                <a:gd name="connsiteY26" fmla="*/ 774207 h 2216291"/>
                <a:gd name="connsiteX27" fmla="*/ 1179930 w 1273345"/>
                <a:gd name="connsiteY27" fmla="*/ 809041 h 2216291"/>
                <a:gd name="connsiteX28" fmla="*/ 1258307 w 1273345"/>
                <a:gd name="connsiteY28" fmla="*/ 878710 h 2216291"/>
                <a:gd name="connsiteX29" fmla="*/ 1171222 w 1273345"/>
                <a:gd name="connsiteY29" fmla="*/ 957087 h 2216291"/>
                <a:gd name="connsiteX30" fmla="*/ 909964 w 1273345"/>
                <a:gd name="connsiteY30" fmla="*/ 965795 h 2216291"/>
                <a:gd name="connsiteX31" fmla="*/ 849004 w 1273345"/>
                <a:gd name="connsiteY31" fmla="*/ 991921 h 2216291"/>
                <a:gd name="connsiteX32" fmla="*/ 875130 w 1273345"/>
                <a:gd name="connsiteY32" fmla="*/ 1061590 h 2216291"/>
                <a:gd name="connsiteX33" fmla="*/ 1110262 w 1273345"/>
                <a:gd name="connsiteY33" fmla="*/ 1070298 h 2216291"/>
                <a:gd name="connsiteX34" fmla="*/ 1223473 w 1273345"/>
                <a:gd name="connsiteY34" fmla="*/ 1105132 h 2216291"/>
                <a:gd name="connsiteX35" fmla="*/ 1249599 w 1273345"/>
                <a:gd name="connsiteY35" fmla="*/ 1209635 h 2216291"/>
                <a:gd name="connsiteX36" fmla="*/ 997050 w 1273345"/>
                <a:gd name="connsiteY36" fmla="*/ 1139967 h 2216291"/>
                <a:gd name="connsiteX37" fmla="*/ 875130 w 1273345"/>
                <a:gd name="connsiteY37" fmla="*/ 1122550 h 2216291"/>
                <a:gd name="connsiteX38" fmla="*/ 866422 w 1273345"/>
                <a:gd name="connsiteY38" fmla="*/ 1209635 h 2216291"/>
                <a:gd name="connsiteX39" fmla="*/ 1101553 w 1273345"/>
                <a:gd name="connsiteY39" fmla="*/ 1253178 h 2216291"/>
                <a:gd name="connsiteX40" fmla="*/ 1249599 w 1273345"/>
                <a:gd name="connsiteY40" fmla="*/ 1253178 h 2216291"/>
                <a:gd name="connsiteX41" fmla="*/ 1145096 w 1273345"/>
                <a:gd name="connsiteY41" fmla="*/ 1322847 h 2216291"/>
                <a:gd name="connsiteX42" fmla="*/ 970924 w 1273345"/>
                <a:gd name="connsiteY42" fmla="*/ 1340264 h 2216291"/>
                <a:gd name="connsiteX43" fmla="*/ 840296 w 1273345"/>
                <a:gd name="connsiteY43" fmla="*/ 1383807 h 2216291"/>
                <a:gd name="connsiteX44" fmla="*/ 970924 w 1273345"/>
                <a:gd name="connsiteY44" fmla="*/ 1470892 h 2216291"/>
                <a:gd name="connsiteX45" fmla="*/ 1136387 w 1273345"/>
                <a:gd name="connsiteY45" fmla="*/ 1462184 h 2216291"/>
                <a:gd name="connsiteX46" fmla="*/ 1240890 w 1273345"/>
                <a:gd name="connsiteY46" fmla="*/ 1479601 h 2216291"/>
                <a:gd name="connsiteX47" fmla="*/ 1267016 w 1273345"/>
                <a:gd name="connsiteY47" fmla="*/ 1540561 h 2216291"/>
                <a:gd name="connsiteX48" fmla="*/ 1136387 w 1273345"/>
                <a:gd name="connsiteY48" fmla="*/ 1627647 h 2216291"/>
                <a:gd name="connsiteX49" fmla="*/ 979633 w 1273345"/>
                <a:gd name="connsiteY49" fmla="*/ 1601521 h 2216291"/>
                <a:gd name="connsiteX50" fmla="*/ 927382 w 1273345"/>
                <a:gd name="connsiteY50" fmla="*/ 1610230 h 2216291"/>
                <a:gd name="connsiteX51" fmla="*/ 1066719 w 1273345"/>
                <a:gd name="connsiteY51" fmla="*/ 1697315 h 2216291"/>
                <a:gd name="connsiteX52" fmla="*/ 1153804 w 1273345"/>
                <a:gd name="connsiteY52" fmla="*/ 1801818 h 2216291"/>
                <a:gd name="connsiteX53" fmla="*/ 1162513 w 1273345"/>
                <a:gd name="connsiteY53" fmla="*/ 1871487 h 2216291"/>
                <a:gd name="connsiteX54" fmla="*/ 979633 w 1273345"/>
                <a:gd name="connsiteY54" fmla="*/ 1810527 h 2216291"/>
                <a:gd name="connsiteX55" fmla="*/ 883839 w 1273345"/>
                <a:gd name="connsiteY55" fmla="*/ 1766984 h 2216291"/>
                <a:gd name="connsiteX56" fmla="*/ 866422 w 1273345"/>
                <a:gd name="connsiteY56" fmla="*/ 1827944 h 2216291"/>
                <a:gd name="connsiteX57" fmla="*/ 936090 w 1273345"/>
                <a:gd name="connsiteY57" fmla="*/ 1871487 h 2216291"/>
                <a:gd name="connsiteX58" fmla="*/ 1031884 w 1273345"/>
                <a:gd name="connsiteY58" fmla="*/ 2019532 h 2216291"/>
                <a:gd name="connsiteX59" fmla="*/ 1005759 w 1273345"/>
                <a:gd name="connsiteY59" fmla="*/ 2054367 h 2216291"/>
                <a:gd name="connsiteX60" fmla="*/ 831587 w 1273345"/>
                <a:gd name="connsiteY60" fmla="*/ 1967281 h 2216291"/>
                <a:gd name="connsiteX61" fmla="*/ 753210 w 1273345"/>
                <a:gd name="connsiteY61" fmla="*/ 1915030 h 2216291"/>
                <a:gd name="connsiteX62" fmla="*/ 788044 w 1273345"/>
                <a:gd name="connsiteY62" fmla="*/ 2002115 h 2216291"/>
                <a:gd name="connsiteX63" fmla="*/ 805462 w 1273345"/>
                <a:gd name="connsiteY63" fmla="*/ 2158870 h 2216291"/>
                <a:gd name="connsiteX64" fmla="*/ 692250 w 1273345"/>
                <a:gd name="connsiteY64" fmla="*/ 2211121 h 2216291"/>
                <a:gd name="connsiteX65" fmla="*/ 631290 w 1273345"/>
                <a:gd name="connsiteY65" fmla="*/ 2045658 h 2216291"/>
                <a:gd name="connsiteX66" fmla="*/ 639999 w 1273345"/>
                <a:gd name="connsiteY66" fmla="*/ 1915030 h 2216291"/>
                <a:gd name="connsiteX67" fmla="*/ 535496 w 1273345"/>
                <a:gd name="connsiteY67" fmla="*/ 1984698 h 2216291"/>
                <a:gd name="connsiteX68" fmla="*/ 378742 w 1273345"/>
                <a:gd name="connsiteY68" fmla="*/ 2019532 h 2216291"/>
                <a:gd name="connsiteX69" fmla="*/ 370033 w 1273345"/>
                <a:gd name="connsiteY69" fmla="*/ 1984698 h 2216291"/>
                <a:gd name="connsiteX70" fmla="*/ 509370 w 1273345"/>
                <a:gd name="connsiteY70" fmla="*/ 1871487 h 2216291"/>
                <a:gd name="connsiteX71" fmla="*/ 317782 w 1273345"/>
                <a:gd name="connsiteY71" fmla="*/ 1897612 h 2216291"/>
                <a:gd name="connsiteX72" fmla="*/ 187153 w 1273345"/>
                <a:gd name="connsiteY72" fmla="*/ 1906321 h 2216291"/>
                <a:gd name="connsiteX73" fmla="*/ 230696 w 1273345"/>
                <a:gd name="connsiteY73" fmla="*/ 1801818 h 2216291"/>
                <a:gd name="connsiteX74" fmla="*/ 361324 w 1273345"/>
                <a:gd name="connsiteY74" fmla="*/ 1801818 h 2216291"/>
                <a:gd name="connsiteX75" fmla="*/ 387450 w 1273345"/>
                <a:gd name="connsiteY75" fmla="*/ 1793110 h 2216291"/>
                <a:gd name="connsiteX76" fmla="*/ 221987 w 1273345"/>
                <a:gd name="connsiteY76" fmla="*/ 1714732 h 2216291"/>
                <a:gd name="connsiteX77" fmla="*/ 117484 w 1273345"/>
                <a:gd name="connsiteY77" fmla="*/ 1653772 h 2216291"/>
                <a:gd name="connsiteX78" fmla="*/ 361324 w 1273345"/>
                <a:gd name="connsiteY78" fmla="*/ 1732150 h 2216291"/>
                <a:gd name="connsiteX79" fmla="*/ 448410 w 1273345"/>
                <a:gd name="connsiteY79" fmla="*/ 1645064 h 2216291"/>
                <a:gd name="connsiteX80" fmla="*/ 187153 w 1273345"/>
                <a:gd name="connsiteY80" fmla="*/ 1557978 h 2216291"/>
                <a:gd name="connsiteX81" fmla="*/ 4273 w 1273345"/>
                <a:gd name="connsiteY81" fmla="*/ 1531852 h 2216291"/>
                <a:gd name="connsiteX82" fmla="*/ 82650 w 1273345"/>
                <a:gd name="connsiteY82" fmla="*/ 1497018 h 2216291"/>
                <a:gd name="connsiteX83" fmla="*/ 352616 w 1273345"/>
                <a:gd name="connsiteY83" fmla="*/ 1479601 h 2216291"/>
                <a:gd name="connsiteX84" fmla="*/ 500662 w 1273345"/>
                <a:gd name="connsiteY84" fmla="*/ 1488310 h 2216291"/>
                <a:gd name="connsiteX85" fmla="*/ 378742 w 1273345"/>
                <a:gd name="connsiteY85" fmla="*/ 1436058 h 2216291"/>
                <a:gd name="connsiteX86" fmla="*/ 152319 w 1273345"/>
                <a:gd name="connsiteY86" fmla="*/ 1427350 h 2216291"/>
                <a:gd name="connsiteX87" fmla="*/ 56524 w 1273345"/>
                <a:gd name="connsiteY87" fmla="*/ 1418641 h 2216291"/>
                <a:gd name="connsiteX88" fmla="*/ 126193 w 1273345"/>
                <a:gd name="connsiteY88" fmla="*/ 1340264 h 2216291"/>
                <a:gd name="connsiteX89" fmla="*/ 326490 w 1273345"/>
                <a:gd name="connsiteY89" fmla="*/ 1348972 h 2216291"/>
                <a:gd name="connsiteX90" fmla="*/ 187153 w 1273345"/>
                <a:gd name="connsiteY90" fmla="*/ 1244470 h 2216291"/>
                <a:gd name="connsiteX91" fmla="*/ 56524 w 1273345"/>
                <a:gd name="connsiteY91" fmla="*/ 1166092 h 2216291"/>
                <a:gd name="connsiteX92" fmla="*/ 21690 w 1273345"/>
                <a:gd name="connsiteY92" fmla="*/ 1087715 h 2216291"/>
                <a:gd name="connsiteX93" fmla="*/ 213279 w 1273345"/>
                <a:gd name="connsiteY93" fmla="*/ 1139967 h 2216291"/>
                <a:gd name="connsiteX94" fmla="*/ 378742 w 1273345"/>
                <a:gd name="connsiteY94" fmla="*/ 1200927 h 2216291"/>
                <a:gd name="connsiteX95" fmla="*/ 152319 w 1273345"/>
                <a:gd name="connsiteY95" fmla="*/ 1026755 h 2216291"/>
                <a:gd name="connsiteX96" fmla="*/ 73942 w 1273345"/>
                <a:gd name="connsiteY96" fmla="*/ 965795 h 2216291"/>
                <a:gd name="connsiteX97" fmla="*/ 187153 w 1273345"/>
                <a:gd name="connsiteY97" fmla="*/ 957087 h 2216291"/>
                <a:gd name="connsiteX98" fmla="*/ 396159 w 1273345"/>
                <a:gd name="connsiteY98" fmla="*/ 948378 h 2216291"/>
                <a:gd name="connsiteX99" fmla="*/ 274239 w 1273345"/>
                <a:gd name="connsiteY99" fmla="*/ 852584 h 2216291"/>
                <a:gd name="connsiteX100" fmla="*/ 134902 w 1273345"/>
                <a:gd name="connsiteY100" fmla="*/ 835167 h 2216291"/>
                <a:gd name="connsiteX101" fmla="*/ 91359 w 1273345"/>
                <a:gd name="connsiteY101" fmla="*/ 791624 h 2216291"/>
                <a:gd name="connsiteX102" fmla="*/ 204570 w 1273345"/>
                <a:gd name="connsiteY102" fmla="*/ 756790 h 2216291"/>
                <a:gd name="connsiteX103" fmla="*/ 422284 w 1273345"/>
                <a:gd name="connsiteY103" fmla="*/ 765498 h 2216291"/>
                <a:gd name="connsiteX104" fmla="*/ 274239 w 1273345"/>
                <a:gd name="connsiteY104" fmla="*/ 652287 h 2216291"/>
                <a:gd name="connsiteX105" fmla="*/ 100067 w 1273345"/>
                <a:gd name="connsiteY105" fmla="*/ 652287 h 2216291"/>
                <a:gd name="connsiteX106" fmla="*/ 117484 w 1273345"/>
                <a:gd name="connsiteY106" fmla="*/ 573910 h 2216291"/>
                <a:gd name="connsiteX107" fmla="*/ 256822 w 1273345"/>
                <a:gd name="connsiteY107" fmla="*/ 582618 h 2216291"/>
                <a:gd name="connsiteX108" fmla="*/ 465827 w 1273345"/>
                <a:gd name="connsiteY108" fmla="*/ 643578 h 2216291"/>
                <a:gd name="connsiteX109" fmla="*/ 352616 w 1273345"/>
                <a:gd name="connsiteY109" fmla="*/ 495532 h 2216291"/>
                <a:gd name="connsiteX110" fmla="*/ 169736 w 1273345"/>
                <a:gd name="connsiteY110" fmla="*/ 434572 h 2216291"/>
                <a:gd name="connsiteX111" fmla="*/ 108776 w 1273345"/>
                <a:gd name="connsiteY111" fmla="*/ 338778 h 2216291"/>
                <a:gd name="connsiteX112" fmla="*/ 274239 w 1273345"/>
                <a:gd name="connsiteY112" fmla="*/ 373612 h 2216291"/>
                <a:gd name="connsiteX113" fmla="*/ 448410 w 1273345"/>
                <a:gd name="connsiteY113" fmla="*/ 443281 h 2216291"/>
                <a:gd name="connsiteX114" fmla="*/ 483244 w 1273345"/>
                <a:gd name="connsiteY114" fmla="*/ 373612 h 2216291"/>
                <a:gd name="connsiteX115" fmla="*/ 361324 w 1273345"/>
                <a:gd name="connsiteY115" fmla="*/ 303944 h 2216291"/>
                <a:gd name="connsiteX116" fmla="*/ 291656 w 1273345"/>
                <a:gd name="connsiteY116" fmla="*/ 155898 h 2216291"/>
                <a:gd name="connsiteX117" fmla="*/ 378742 w 1273345"/>
                <a:gd name="connsiteY117" fmla="*/ 129772 h 2216291"/>
                <a:gd name="connsiteX118" fmla="*/ 474536 w 1273345"/>
                <a:gd name="connsiteY118" fmla="*/ 225567 h 2216291"/>
                <a:gd name="connsiteX119" fmla="*/ 579039 w 1273345"/>
                <a:gd name="connsiteY119" fmla="*/ 303944 h 2216291"/>
                <a:gd name="connsiteX0" fmla="*/ 579039 w 1273345"/>
                <a:gd name="connsiteY0" fmla="*/ 303944 h 2216291"/>
                <a:gd name="connsiteX1" fmla="*/ 570330 w 1273345"/>
                <a:gd name="connsiteY1" fmla="*/ 138481 h 2216291"/>
                <a:gd name="connsiteX2" fmla="*/ 570330 w 1273345"/>
                <a:gd name="connsiteY2" fmla="*/ 7852 h 2216291"/>
                <a:gd name="connsiteX3" fmla="*/ 631290 w 1273345"/>
                <a:gd name="connsiteY3" fmla="*/ 25270 h 2216291"/>
                <a:gd name="connsiteX4" fmla="*/ 657416 w 1273345"/>
                <a:gd name="connsiteY4" fmla="*/ 112355 h 2216291"/>
                <a:gd name="connsiteX5" fmla="*/ 657416 w 1273345"/>
                <a:gd name="connsiteY5" fmla="*/ 225567 h 2216291"/>
                <a:gd name="connsiteX6" fmla="*/ 639999 w 1273345"/>
                <a:gd name="connsiteY6" fmla="*/ 303944 h 2216291"/>
                <a:gd name="connsiteX7" fmla="*/ 648707 w 1273345"/>
                <a:gd name="connsiteY7" fmla="*/ 347487 h 2216291"/>
                <a:gd name="connsiteX8" fmla="*/ 822879 w 1273345"/>
                <a:gd name="connsiteY8" fmla="*/ 190732 h 2216291"/>
                <a:gd name="connsiteX9" fmla="*/ 909964 w 1273345"/>
                <a:gd name="connsiteY9" fmla="*/ 164607 h 2216291"/>
                <a:gd name="connsiteX10" fmla="*/ 892547 w 1273345"/>
                <a:gd name="connsiteY10" fmla="*/ 242984 h 2216291"/>
                <a:gd name="connsiteX11" fmla="*/ 761919 w 1273345"/>
                <a:gd name="connsiteY11" fmla="*/ 356195 h 2216291"/>
                <a:gd name="connsiteX12" fmla="*/ 744502 w 1273345"/>
                <a:gd name="connsiteY12" fmla="*/ 417155 h 2216291"/>
                <a:gd name="connsiteX13" fmla="*/ 953507 w 1273345"/>
                <a:gd name="connsiteY13" fmla="*/ 338778 h 2216291"/>
                <a:gd name="connsiteX14" fmla="*/ 1049302 w 1273345"/>
                <a:gd name="connsiteY14" fmla="*/ 356195 h 2216291"/>
                <a:gd name="connsiteX15" fmla="*/ 1092844 w 1273345"/>
                <a:gd name="connsiteY15" fmla="*/ 443281 h 2216291"/>
                <a:gd name="connsiteX16" fmla="*/ 1014467 w 1273345"/>
                <a:gd name="connsiteY16" fmla="*/ 478115 h 2216291"/>
                <a:gd name="connsiteX17" fmla="*/ 805462 w 1273345"/>
                <a:gd name="connsiteY17" fmla="*/ 486824 h 2216291"/>
                <a:gd name="connsiteX18" fmla="*/ 709667 w 1273345"/>
                <a:gd name="connsiteY18" fmla="*/ 530367 h 2216291"/>
                <a:gd name="connsiteX19" fmla="*/ 840296 w 1273345"/>
                <a:gd name="connsiteY19" fmla="*/ 582618 h 2216291"/>
                <a:gd name="connsiteX20" fmla="*/ 1031884 w 1273345"/>
                <a:gd name="connsiteY20" fmla="*/ 565201 h 2216291"/>
                <a:gd name="connsiteX21" fmla="*/ 1162513 w 1273345"/>
                <a:gd name="connsiteY21" fmla="*/ 565201 h 2216291"/>
                <a:gd name="connsiteX22" fmla="*/ 1206056 w 1273345"/>
                <a:gd name="connsiteY22" fmla="*/ 660995 h 2216291"/>
                <a:gd name="connsiteX23" fmla="*/ 1110262 w 1273345"/>
                <a:gd name="connsiteY23" fmla="*/ 721955 h 2216291"/>
                <a:gd name="connsiteX24" fmla="*/ 927382 w 1273345"/>
                <a:gd name="connsiteY24" fmla="*/ 704538 h 2216291"/>
                <a:gd name="connsiteX25" fmla="*/ 814170 w 1273345"/>
                <a:gd name="connsiteY25" fmla="*/ 721955 h 2216291"/>
                <a:gd name="connsiteX26" fmla="*/ 970924 w 1273345"/>
                <a:gd name="connsiteY26" fmla="*/ 774207 h 2216291"/>
                <a:gd name="connsiteX27" fmla="*/ 1179930 w 1273345"/>
                <a:gd name="connsiteY27" fmla="*/ 809041 h 2216291"/>
                <a:gd name="connsiteX28" fmla="*/ 1258307 w 1273345"/>
                <a:gd name="connsiteY28" fmla="*/ 878710 h 2216291"/>
                <a:gd name="connsiteX29" fmla="*/ 1171222 w 1273345"/>
                <a:gd name="connsiteY29" fmla="*/ 957087 h 2216291"/>
                <a:gd name="connsiteX30" fmla="*/ 909964 w 1273345"/>
                <a:gd name="connsiteY30" fmla="*/ 965795 h 2216291"/>
                <a:gd name="connsiteX31" fmla="*/ 849004 w 1273345"/>
                <a:gd name="connsiteY31" fmla="*/ 991921 h 2216291"/>
                <a:gd name="connsiteX32" fmla="*/ 875130 w 1273345"/>
                <a:gd name="connsiteY32" fmla="*/ 1061590 h 2216291"/>
                <a:gd name="connsiteX33" fmla="*/ 1110262 w 1273345"/>
                <a:gd name="connsiteY33" fmla="*/ 1070298 h 2216291"/>
                <a:gd name="connsiteX34" fmla="*/ 1223473 w 1273345"/>
                <a:gd name="connsiteY34" fmla="*/ 1105132 h 2216291"/>
                <a:gd name="connsiteX35" fmla="*/ 1249599 w 1273345"/>
                <a:gd name="connsiteY35" fmla="*/ 1209635 h 2216291"/>
                <a:gd name="connsiteX36" fmla="*/ 997050 w 1273345"/>
                <a:gd name="connsiteY36" fmla="*/ 1139967 h 2216291"/>
                <a:gd name="connsiteX37" fmla="*/ 875130 w 1273345"/>
                <a:gd name="connsiteY37" fmla="*/ 1122550 h 2216291"/>
                <a:gd name="connsiteX38" fmla="*/ 866422 w 1273345"/>
                <a:gd name="connsiteY38" fmla="*/ 1209635 h 2216291"/>
                <a:gd name="connsiteX39" fmla="*/ 1101553 w 1273345"/>
                <a:gd name="connsiteY39" fmla="*/ 1253178 h 2216291"/>
                <a:gd name="connsiteX40" fmla="*/ 1249599 w 1273345"/>
                <a:gd name="connsiteY40" fmla="*/ 1253178 h 2216291"/>
                <a:gd name="connsiteX41" fmla="*/ 1145096 w 1273345"/>
                <a:gd name="connsiteY41" fmla="*/ 1322847 h 2216291"/>
                <a:gd name="connsiteX42" fmla="*/ 970924 w 1273345"/>
                <a:gd name="connsiteY42" fmla="*/ 1340264 h 2216291"/>
                <a:gd name="connsiteX43" fmla="*/ 840296 w 1273345"/>
                <a:gd name="connsiteY43" fmla="*/ 1383807 h 2216291"/>
                <a:gd name="connsiteX44" fmla="*/ 970924 w 1273345"/>
                <a:gd name="connsiteY44" fmla="*/ 1470892 h 2216291"/>
                <a:gd name="connsiteX45" fmla="*/ 1136387 w 1273345"/>
                <a:gd name="connsiteY45" fmla="*/ 1462184 h 2216291"/>
                <a:gd name="connsiteX46" fmla="*/ 1240890 w 1273345"/>
                <a:gd name="connsiteY46" fmla="*/ 1479601 h 2216291"/>
                <a:gd name="connsiteX47" fmla="*/ 1267016 w 1273345"/>
                <a:gd name="connsiteY47" fmla="*/ 1540561 h 2216291"/>
                <a:gd name="connsiteX48" fmla="*/ 1136387 w 1273345"/>
                <a:gd name="connsiteY48" fmla="*/ 1627647 h 2216291"/>
                <a:gd name="connsiteX49" fmla="*/ 979633 w 1273345"/>
                <a:gd name="connsiteY49" fmla="*/ 1601521 h 2216291"/>
                <a:gd name="connsiteX50" fmla="*/ 927382 w 1273345"/>
                <a:gd name="connsiteY50" fmla="*/ 1610230 h 2216291"/>
                <a:gd name="connsiteX51" fmla="*/ 1066719 w 1273345"/>
                <a:gd name="connsiteY51" fmla="*/ 1697315 h 2216291"/>
                <a:gd name="connsiteX52" fmla="*/ 1153804 w 1273345"/>
                <a:gd name="connsiteY52" fmla="*/ 1801818 h 2216291"/>
                <a:gd name="connsiteX53" fmla="*/ 1162513 w 1273345"/>
                <a:gd name="connsiteY53" fmla="*/ 1871487 h 2216291"/>
                <a:gd name="connsiteX54" fmla="*/ 979633 w 1273345"/>
                <a:gd name="connsiteY54" fmla="*/ 1810527 h 2216291"/>
                <a:gd name="connsiteX55" fmla="*/ 883839 w 1273345"/>
                <a:gd name="connsiteY55" fmla="*/ 1766984 h 2216291"/>
                <a:gd name="connsiteX56" fmla="*/ 866422 w 1273345"/>
                <a:gd name="connsiteY56" fmla="*/ 1827944 h 2216291"/>
                <a:gd name="connsiteX57" fmla="*/ 936090 w 1273345"/>
                <a:gd name="connsiteY57" fmla="*/ 1871487 h 2216291"/>
                <a:gd name="connsiteX58" fmla="*/ 1031884 w 1273345"/>
                <a:gd name="connsiteY58" fmla="*/ 2019532 h 2216291"/>
                <a:gd name="connsiteX59" fmla="*/ 1005759 w 1273345"/>
                <a:gd name="connsiteY59" fmla="*/ 2054367 h 2216291"/>
                <a:gd name="connsiteX60" fmla="*/ 831587 w 1273345"/>
                <a:gd name="connsiteY60" fmla="*/ 1967281 h 2216291"/>
                <a:gd name="connsiteX61" fmla="*/ 753210 w 1273345"/>
                <a:gd name="connsiteY61" fmla="*/ 1915030 h 2216291"/>
                <a:gd name="connsiteX62" fmla="*/ 788044 w 1273345"/>
                <a:gd name="connsiteY62" fmla="*/ 2002115 h 2216291"/>
                <a:gd name="connsiteX63" fmla="*/ 805462 w 1273345"/>
                <a:gd name="connsiteY63" fmla="*/ 2158870 h 2216291"/>
                <a:gd name="connsiteX64" fmla="*/ 692250 w 1273345"/>
                <a:gd name="connsiteY64" fmla="*/ 2211121 h 2216291"/>
                <a:gd name="connsiteX65" fmla="*/ 631290 w 1273345"/>
                <a:gd name="connsiteY65" fmla="*/ 2045658 h 2216291"/>
                <a:gd name="connsiteX66" fmla="*/ 639999 w 1273345"/>
                <a:gd name="connsiteY66" fmla="*/ 1915030 h 2216291"/>
                <a:gd name="connsiteX67" fmla="*/ 535496 w 1273345"/>
                <a:gd name="connsiteY67" fmla="*/ 1984698 h 2216291"/>
                <a:gd name="connsiteX68" fmla="*/ 378742 w 1273345"/>
                <a:gd name="connsiteY68" fmla="*/ 2019532 h 2216291"/>
                <a:gd name="connsiteX69" fmla="*/ 370033 w 1273345"/>
                <a:gd name="connsiteY69" fmla="*/ 1984698 h 2216291"/>
                <a:gd name="connsiteX70" fmla="*/ 509370 w 1273345"/>
                <a:gd name="connsiteY70" fmla="*/ 1871487 h 2216291"/>
                <a:gd name="connsiteX71" fmla="*/ 317782 w 1273345"/>
                <a:gd name="connsiteY71" fmla="*/ 1897612 h 2216291"/>
                <a:gd name="connsiteX72" fmla="*/ 187153 w 1273345"/>
                <a:gd name="connsiteY72" fmla="*/ 1906321 h 2216291"/>
                <a:gd name="connsiteX73" fmla="*/ 230696 w 1273345"/>
                <a:gd name="connsiteY73" fmla="*/ 1801818 h 2216291"/>
                <a:gd name="connsiteX74" fmla="*/ 361324 w 1273345"/>
                <a:gd name="connsiteY74" fmla="*/ 1801818 h 2216291"/>
                <a:gd name="connsiteX75" fmla="*/ 387450 w 1273345"/>
                <a:gd name="connsiteY75" fmla="*/ 1793110 h 2216291"/>
                <a:gd name="connsiteX76" fmla="*/ 221987 w 1273345"/>
                <a:gd name="connsiteY76" fmla="*/ 1714732 h 2216291"/>
                <a:gd name="connsiteX77" fmla="*/ 117484 w 1273345"/>
                <a:gd name="connsiteY77" fmla="*/ 1653772 h 2216291"/>
                <a:gd name="connsiteX78" fmla="*/ 361324 w 1273345"/>
                <a:gd name="connsiteY78" fmla="*/ 1732150 h 2216291"/>
                <a:gd name="connsiteX79" fmla="*/ 457118 w 1273345"/>
                <a:gd name="connsiteY79" fmla="*/ 1618938 h 2216291"/>
                <a:gd name="connsiteX80" fmla="*/ 187153 w 1273345"/>
                <a:gd name="connsiteY80" fmla="*/ 1557978 h 2216291"/>
                <a:gd name="connsiteX81" fmla="*/ 4273 w 1273345"/>
                <a:gd name="connsiteY81" fmla="*/ 1531852 h 2216291"/>
                <a:gd name="connsiteX82" fmla="*/ 82650 w 1273345"/>
                <a:gd name="connsiteY82" fmla="*/ 1497018 h 2216291"/>
                <a:gd name="connsiteX83" fmla="*/ 352616 w 1273345"/>
                <a:gd name="connsiteY83" fmla="*/ 1479601 h 2216291"/>
                <a:gd name="connsiteX84" fmla="*/ 500662 w 1273345"/>
                <a:gd name="connsiteY84" fmla="*/ 1488310 h 2216291"/>
                <a:gd name="connsiteX85" fmla="*/ 378742 w 1273345"/>
                <a:gd name="connsiteY85" fmla="*/ 1436058 h 2216291"/>
                <a:gd name="connsiteX86" fmla="*/ 152319 w 1273345"/>
                <a:gd name="connsiteY86" fmla="*/ 1427350 h 2216291"/>
                <a:gd name="connsiteX87" fmla="*/ 56524 w 1273345"/>
                <a:gd name="connsiteY87" fmla="*/ 1418641 h 2216291"/>
                <a:gd name="connsiteX88" fmla="*/ 126193 w 1273345"/>
                <a:gd name="connsiteY88" fmla="*/ 1340264 h 2216291"/>
                <a:gd name="connsiteX89" fmla="*/ 326490 w 1273345"/>
                <a:gd name="connsiteY89" fmla="*/ 1348972 h 2216291"/>
                <a:gd name="connsiteX90" fmla="*/ 187153 w 1273345"/>
                <a:gd name="connsiteY90" fmla="*/ 1244470 h 2216291"/>
                <a:gd name="connsiteX91" fmla="*/ 56524 w 1273345"/>
                <a:gd name="connsiteY91" fmla="*/ 1166092 h 2216291"/>
                <a:gd name="connsiteX92" fmla="*/ 21690 w 1273345"/>
                <a:gd name="connsiteY92" fmla="*/ 1087715 h 2216291"/>
                <a:gd name="connsiteX93" fmla="*/ 213279 w 1273345"/>
                <a:gd name="connsiteY93" fmla="*/ 1139967 h 2216291"/>
                <a:gd name="connsiteX94" fmla="*/ 378742 w 1273345"/>
                <a:gd name="connsiteY94" fmla="*/ 1200927 h 2216291"/>
                <a:gd name="connsiteX95" fmla="*/ 152319 w 1273345"/>
                <a:gd name="connsiteY95" fmla="*/ 1026755 h 2216291"/>
                <a:gd name="connsiteX96" fmla="*/ 73942 w 1273345"/>
                <a:gd name="connsiteY96" fmla="*/ 965795 h 2216291"/>
                <a:gd name="connsiteX97" fmla="*/ 187153 w 1273345"/>
                <a:gd name="connsiteY97" fmla="*/ 957087 h 2216291"/>
                <a:gd name="connsiteX98" fmla="*/ 396159 w 1273345"/>
                <a:gd name="connsiteY98" fmla="*/ 948378 h 2216291"/>
                <a:gd name="connsiteX99" fmla="*/ 274239 w 1273345"/>
                <a:gd name="connsiteY99" fmla="*/ 852584 h 2216291"/>
                <a:gd name="connsiteX100" fmla="*/ 134902 w 1273345"/>
                <a:gd name="connsiteY100" fmla="*/ 835167 h 2216291"/>
                <a:gd name="connsiteX101" fmla="*/ 91359 w 1273345"/>
                <a:gd name="connsiteY101" fmla="*/ 791624 h 2216291"/>
                <a:gd name="connsiteX102" fmla="*/ 204570 w 1273345"/>
                <a:gd name="connsiteY102" fmla="*/ 756790 h 2216291"/>
                <a:gd name="connsiteX103" fmla="*/ 422284 w 1273345"/>
                <a:gd name="connsiteY103" fmla="*/ 765498 h 2216291"/>
                <a:gd name="connsiteX104" fmla="*/ 274239 w 1273345"/>
                <a:gd name="connsiteY104" fmla="*/ 652287 h 2216291"/>
                <a:gd name="connsiteX105" fmla="*/ 100067 w 1273345"/>
                <a:gd name="connsiteY105" fmla="*/ 652287 h 2216291"/>
                <a:gd name="connsiteX106" fmla="*/ 117484 w 1273345"/>
                <a:gd name="connsiteY106" fmla="*/ 573910 h 2216291"/>
                <a:gd name="connsiteX107" fmla="*/ 256822 w 1273345"/>
                <a:gd name="connsiteY107" fmla="*/ 582618 h 2216291"/>
                <a:gd name="connsiteX108" fmla="*/ 465827 w 1273345"/>
                <a:gd name="connsiteY108" fmla="*/ 643578 h 2216291"/>
                <a:gd name="connsiteX109" fmla="*/ 352616 w 1273345"/>
                <a:gd name="connsiteY109" fmla="*/ 495532 h 2216291"/>
                <a:gd name="connsiteX110" fmla="*/ 169736 w 1273345"/>
                <a:gd name="connsiteY110" fmla="*/ 434572 h 2216291"/>
                <a:gd name="connsiteX111" fmla="*/ 108776 w 1273345"/>
                <a:gd name="connsiteY111" fmla="*/ 338778 h 2216291"/>
                <a:gd name="connsiteX112" fmla="*/ 274239 w 1273345"/>
                <a:gd name="connsiteY112" fmla="*/ 373612 h 2216291"/>
                <a:gd name="connsiteX113" fmla="*/ 448410 w 1273345"/>
                <a:gd name="connsiteY113" fmla="*/ 443281 h 2216291"/>
                <a:gd name="connsiteX114" fmla="*/ 483244 w 1273345"/>
                <a:gd name="connsiteY114" fmla="*/ 373612 h 2216291"/>
                <a:gd name="connsiteX115" fmla="*/ 361324 w 1273345"/>
                <a:gd name="connsiteY115" fmla="*/ 303944 h 2216291"/>
                <a:gd name="connsiteX116" fmla="*/ 291656 w 1273345"/>
                <a:gd name="connsiteY116" fmla="*/ 155898 h 2216291"/>
                <a:gd name="connsiteX117" fmla="*/ 378742 w 1273345"/>
                <a:gd name="connsiteY117" fmla="*/ 129772 h 2216291"/>
                <a:gd name="connsiteX118" fmla="*/ 474536 w 1273345"/>
                <a:gd name="connsiteY118" fmla="*/ 225567 h 2216291"/>
                <a:gd name="connsiteX119" fmla="*/ 579039 w 1273345"/>
                <a:gd name="connsiteY119" fmla="*/ 303944 h 2216291"/>
                <a:gd name="connsiteX0" fmla="*/ 579039 w 1273345"/>
                <a:gd name="connsiteY0" fmla="*/ 303944 h 2216291"/>
                <a:gd name="connsiteX1" fmla="*/ 570330 w 1273345"/>
                <a:gd name="connsiteY1" fmla="*/ 138481 h 2216291"/>
                <a:gd name="connsiteX2" fmla="*/ 570330 w 1273345"/>
                <a:gd name="connsiteY2" fmla="*/ 7852 h 2216291"/>
                <a:gd name="connsiteX3" fmla="*/ 631290 w 1273345"/>
                <a:gd name="connsiteY3" fmla="*/ 25270 h 2216291"/>
                <a:gd name="connsiteX4" fmla="*/ 657416 w 1273345"/>
                <a:gd name="connsiteY4" fmla="*/ 112355 h 2216291"/>
                <a:gd name="connsiteX5" fmla="*/ 657416 w 1273345"/>
                <a:gd name="connsiteY5" fmla="*/ 225567 h 2216291"/>
                <a:gd name="connsiteX6" fmla="*/ 639999 w 1273345"/>
                <a:gd name="connsiteY6" fmla="*/ 303944 h 2216291"/>
                <a:gd name="connsiteX7" fmla="*/ 648707 w 1273345"/>
                <a:gd name="connsiteY7" fmla="*/ 347487 h 2216291"/>
                <a:gd name="connsiteX8" fmla="*/ 822879 w 1273345"/>
                <a:gd name="connsiteY8" fmla="*/ 190732 h 2216291"/>
                <a:gd name="connsiteX9" fmla="*/ 909964 w 1273345"/>
                <a:gd name="connsiteY9" fmla="*/ 164607 h 2216291"/>
                <a:gd name="connsiteX10" fmla="*/ 892547 w 1273345"/>
                <a:gd name="connsiteY10" fmla="*/ 242984 h 2216291"/>
                <a:gd name="connsiteX11" fmla="*/ 761919 w 1273345"/>
                <a:gd name="connsiteY11" fmla="*/ 356195 h 2216291"/>
                <a:gd name="connsiteX12" fmla="*/ 744502 w 1273345"/>
                <a:gd name="connsiteY12" fmla="*/ 417155 h 2216291"/>
                <a:gd name="connsiteX13" fmla="*/ 953507 w 1273345"/>
                <a:gd name="connsiteY13" fmla="*/ 338778 h 2216291"/>
                <a:gd name="connsiteX14" fmla="*/ 1049302 w 1273345"/>
                <a:gd name="connsiteY14" fmla="*/ 356195 h 2216291"/>
                <a:gd name="connsiteX15" fmla="*/ 1092844 w 1273345"/>
                <a:gd name="connsiteY15" fmla="*/ 443281 h 2216291"/>
                <a:gd name="connsiteX16" fmla="*/ 1014467 w 1273345"/>
                <a:gd name="connsiteY16" fmla="*/ 478115 h 2216291"/>
                <a:gd name="connsiteX17" fmla="*/ 805462 w 1273345"/>
                <a:gd name="connsiteY17" fmla="*/ 486824 h 2216291"/>
                <a:gd name="connsiteX18" fmla="*/ 709667 w 1273345"/>
                <a:gd name="connsiteY18" fmla="*/ 530367 h 2216291"/>
                <a:gd name="connsiteX19" fmla="*/ 840296 w 1273345"/>
                <a:gd name="connsiteY19" fmla="*/ 582618 h 2216291"/>
                <a:gd name="connsiteX20" fmla="*/ 1031884 w 1273345"/>
                <a:gd name="connsiteY20" fmla="*/ 565201 h 2216291"/>
                <a:gd name="connsiteX21" fmla="*/ 1162513 w 1273345"/>
                <a:gd name="connsiteY21" fmla="*/ 565201 h 2216291"/>
                <a:gd name="connsiteX22" fmla="*/ 1206056 w 1273345"/>
                <a:gd name="connsiteY22" fmla="*/ 660995 h 2216291"/>
                <a:gd name="connsiteX23" fmla="*/ 1110262 w 1273345"/>
                <a:gd name="connsiteY23" fmla="*/ 721955 h 2216291"/>
                <a:gd name="connsiteX24" fmla="*/ 927382 w 1273345"/>
                <a:gd name="connsiteY24" fmla="*/ 704538 h 2216291"/>
                <a:gd name="connsiteX25" fmla="*/ 814170 w 1273345"/>
                <a:gd name="connsiteY25" fmla="*/ 721955 h 2216291"/>
                <a:gd name="connsiteX26" fmla="*/ 970924 w 1273345"/>
                <a:gd name="connsiteY26" fmla="*/ 774207 h 2216291"/>
                <a:gd name="connsiteX27" fmla="*/ 1179930 w 1273345"/>
                <a:gd name="connsiteY27" fmla="*/ 809041 h 2216291"/>
                <a:gd name="connsiteX28" fmla="*/ 1258307 w 1273345"/>
                <a:gd name="connsiteY28" fmla="*/ 878710 h 2216291"/>
                <a:gd name="connsiteX29" fmla="*/ 1171222 w 1273345"/>
                <a:gd name="connsiteY29" fmla="*/ 957087 h 2216291"/>
                <a:gd name="connsiteX30" fmla="*/ 909964 w 1273345"/>
                <a:gd name="connsiteY30" fmla="*/ 965795 h 2216291"/>
                <a:gd name="connsiteX31" fmla="*/ 849004 w 1273345"/>
                <a:gd name="connsiteY31" fmla="*/ 991921 h 2216291"/>
                <a:gd name="connsiteX32" fmla="*/ 875130 w 1273345"/>
                <a:gd name="connsiteY32" fmla="*/ 1061590 h 2216291"/>
                <a:gd name="connsiteX33" fmla="*/ 1110262 w 1273345"/>
                <a:gd name="connsiteY33" fmla="*/ 1070298 h 2216291"/>
                <a:gd name="connsiteX34" fmla="*/ 1223473 w 1273345"/>
                <a:gd name="connsiteY34" fmla="*/ 1105132 h 2216291"/>
                <a:gd name="connsiteX35" fmla="*/ 1249599 w 1273345"/>
                <a:gd name="connsiteY35" fmla="*/ 1209635 h 2216291"/>
                <a:gd name="connsiteX36" fmla="*/ 997050 w 1273345"/>
                <a:gd name="connsiteY36" fmla="*/ 1139967 h 2216291"/>
                <a:gd name="connsiteX37" fmla="*/ 875130 w 1273345"/>
                <a:gd name="connsiteY37" fmla="*/ 1122550 h 2216291"/>
                <a:gd name="connsiteX38" fmla="*/ 866422 w 1273345"/>
                <a:gd name="connsiteY38" fmla="*/ 1209635 h 2216291"/>
                <a:gd name="connsiteX39" fmla="*/ 1101553 w 1273345"/>
                <a:gd name="connsiteY39" fmla="*/ 1253178 h 2216291"/>
                <a:gd name="connsiteX40" fmla="*/ 1249599 w 1273345"/>
                <a:gd name="connsiteY40" fmla="*/ 1253178 h 2216291"/>
                <a:gd name="connsiteX41" fmla="*/ 1145096 w 1273345"/>
                <a:gd name="connsiteY41" fmla="*/ 1322847 h 2216291"/>
                <a:gd name="connsiteX42" fmla="*/ 970924 w 1273345"/>
                <a:gd name="connsiteY42" fmla="*/ 1340264 h 2216291"/>
                <a:gd name="connsiteX43" fmla="*/ 840296 w 1273345"/>
                <a:gd name="connsiteY43" fmla="*/ 1383807 h 2216291"/>
                <a:gd name="connsiteX44" fmla="*/ 970924 w 1273345"/>
                <a:gd name="connsiteY44" fmla="*/ 1470892 h 2216291"/>
                <a:gd name="connsiteX45" fmla="*/ 1136387 w 1273345"/>
                <a:gd name="connsiteY45" fmla="*/ 1462184 h 2216291"/>
                <a:gd name="connsiteX46" fmla="*/ 1240890 w 1273345"/>
                <a:gd name="connsiteY46" fmla="*/ 1479601 h 2216291"/>
                <a:gd name="connsiteX47" fmla="*/ 1267016 w 1273345"/>
                <a:gd name="connsiteY47" fmla="*/ 1540561 h 2216291"/>
                <a:gd name="connsiteX48" fmla="*/ 1136387 w 1273345"/>
                <a:gd name="connsiteY48" fmla="*/ 1627647 h 2216291"/>
                <a:gd name="connsiteX49" fmla="*/ 979633 w 1273345"/>
                <a:gd name="connsiteY49" fmla="*/ 1601521 h 2216291"/>
                <a:gd name="connsiteX50" fmla="*/ 927382 w 1273345"/>
                <a:gd name="connsiteY50" fmla="*/ 1610230 h 2216291"/>
                <a:gd name="connsiteX51" fmla="*/ 1066719 w 1273345"/>
                <a:gd name="connsiteY51" fmla="*/ 1697315 h 2216291"/>
                <a:gd name="connsiteX52" fmla="*/ 1153804 w 1273345"/>
                <a:gd name="connsiteY52" fmla="*/ 1801818 h 2216291"/>
                <a:gd name="connsiteX53" fmla="*/ 1162513 w 1273345"/>
                <a:gd name="connsiteY53" fmla="*/ 1871487 h 2216291"/>
                <a:gd name="connsiteX54" fmla="*/ 979633 w 1273345"/>
                <a:gd name="connsiteY54" fmla="*/ 1810527 h 2216291"/>
                <a:gd name="connsiteX55" fmla="*/ 883839 w 1273345"/>
                <a:gd name="connsiteY55" fmla="*/ 1766984 h 2216291"/>
                <a:gd name="connsiteX56" fmla="*/ 866422 w 1273345"/>
                <a:gd name="connsiteY56" fmla="*/ 1827944 h 2216291"/>
                <a:gd name="connsiteX57" fmla="*/ 936090 w 1273345"/>
                <a:gd name="connsiteY57" fmla="*/ 1871487 h 2216291"/>
                <a:gd name="connsiteX58" fmla="*/ 1031884 w 1273345"/>
                <a:gd name="connsiteY58" fmla="*/ 2019532 h 2216291"/>
                <a:gd name="connsiteX59" fmla="*/ 1005759 w 1273345"/>
                <a:gd name="connsiteY59" fmla="*/ 2054367 h 2216291"/>
                <a:gd name="connsiteX60" fmla="*/ 831587 w 1273345"/>
                <a:gd name="connsiteY60" fmla="*/ 1967281 h 2216291"/>
                <a:gd name="connsiteX61" fmla="*/ 753210 w 1273345"/>
                <a:gd name="connsiteY61" fmla="*/ 1915030 h 2216291"/>
                <a:gd name="connsiteX62" fmla="*/ 788044 w 1273345"/>
                <a:gd name="connsiteY62" fmla="*/ 2002115 h 2216291"/>
                <a:gd name="connsiteX63" fmla="*/ 805462 w 1273345"/>
                <a:gd name="connsiteY63" fmla="*/ 2158870 h 2216291"/>
                <a:gd name="connsiteX64" fmla="*/ 692250 w 1273345"/>
                <a:gd name="connsiteY64" fmla="*/ 2211121 h 2216291"/>
                <a:gd name="connsiteX65" fmla="*/ 631290 w 1273345"/>
                <a:gd name="connsiteY65" fmla="*/ 2045658 h 2216291"/>
                <a:gd name="connsiteX66" fmla="*/ 639999 w 1273345"/>
                <a:gd name="connsiteY66" fmla="*/ 1915030 h 2216291"/>
                <a:gd name="connsiteX67" fmla="*/ 535496 w 1273345"/>
                <a:gd name="connsiteY67" fmla="*/ 1984698 h 2216291"/>
                <a:gd name="connsiteX68" fmla="*/ 378742 w 1273345"/>
                <a:gd name="connsiteY68" fmla="*/ 2019532 h 2216291"/>
                <a:gd name="connsiteX69" fmla="*/ 370033 w 1273345"/>
                <a:gd name="connsiteY69" fmla="*/ 1984698 h 2216291"/>
                <a:gd name="connsiteX70" fmla="*/ 509370 w 1273345"/>
                <a:gd name="connsiteY70" fmla="*/ 1871487 h 2216291"/>
                <a:gd name="connsiteX71" fmla="*/ 317782 w 1273345"/>
                <a:gd name="connsiteY71" fmla="*/ 1897612 h 2216291"/>
                <a:gd name="connsiteX72" fmla="*/ 187153 w 1273345"/>
                <a:gd name="connsiteY72" fmla="*/ 1906321 h 2216291"/>
                <a:gd name="connsiteX73" fmla="*/ 230696 w 1273345"/>
                <a:gd name="connsiteY73" fmla="*/ 1801818 h 2216291"/>
                <a:gd name="connsiteX74" fmla="*/ 361324 w 1273345"/>
                <a:gd name="connsiteY74" fmla="*/ 1801818 h 2216291"/>
                <a:gd name="connsiteX75" fmla="*/ 387450 w 1273345"/>
                <a:gd name="connsiteY75" fmla="*/ 1793110 h 2216291"/>
                <a:gd name="connsiteX76" fmla="*/ 221987 w 1273345"/>
                <a:gd name="connsiteY76" fmla="*/ 1714732 h 2216291"/>
                <a:gd name="connsiteX77" fmla="*/ 117484 w 1273345"/>
                <a:gd name="connsiteY77" fmla="*/ 1653772 h 2216291"/>
                <a:gd name="connsiteX78" fmla="*/ 413575 w 1273345"/>
                <a:gd name="connsiteY78" fmla="*/ 1697315 h 2216291"/>
                <a:gd name="connsiteX79" fmla="*/ 457118 w 1273345"/>
                <a:gd name="connsiteY79" fmla="*/ 1618938 h 2216291"/>
                <a:gd name="connsiteX80" fmla="*/ 187153 w 1273345"/>
                <a:gd name="connsiteY80" fmla="*/ 1557978 h 2216291"/>
                <a:gd name="connsiteX81" fmla="*/ 4273 w 1273345"/>
                <a:gd name="connsiteY81" fmla="*/ 1531852 h 2216291"/>
                <a:gd name="connsiteX82" fmla="*/ 82650 w 1273345"/>
                <a:gd name="connsiteY82" fmla="*/ 1497018 h 2216291"/>
                <a:gd name="connsiteX83" fmla="*/ 352616 w 1273345"/>
                <a:gd name="connsiteY83" fmla="*/ 1479601 h 2216291"/>
                <a:gd name="connsiteX84" fmla="*/ 500662 w 1273345"/>
                <a:gd name="connsiteY84" fmla="*/ 1488310 h 2216291"/>
                <a:gd name="connsiteX85" fmla="*/ 378742 w 1273345"/>
                <a:gd name="connsiteY85" fmla="*/ 1436058 h 2216291"/>
                <a:gd name="connsiteX86" fmla="*/ 152319 w 1273345"/>
                <a:gd name="connsiteY86" fmla="*/ 1427350 h 2216291"/>
                <a:gd name="connsiteX87" fmla="*/ 56524 w 1273345"/>
                <a:gd name="connsiteY87" fmla="*/ 1418641 h 2216291"/>
                <a:gd name="connsiteX88" fmla="*/ 126193 w 1273345"/>
                <a:gd name="connsiteY88" fmla="*/ 1340264 h 2216291"/>
                <a:gd name="connsiteX89" fmla="*/ 326490 w 1273345"/>
                <a:gd name="connsiteY89" fmla="*/ 1348972 h 2216291"/>
                <a:gd name="connsiteX90" fmla="*/ 187153 w 1273345"/>
                <a:gd name="connsiteY90" fmla="*/ 1244470 h 2216291"/>
                <a:gd name="connsiteX91" fmla="*/ 56524 w 1273345"/>
                <a:gd name="connsiteY91" fmla="*/ 1166092 h 2216291"/>
                <a:gd name="connsiteX92" fmla="*/ 21690 w 1273345"/>
                <a:gd name="connsiteY92" fmla="*/ 1087715 h 2216291"/>
                <a:gd name="connsiteX93" fmla="*/ 213279 w 1273345"/>
                <a:gd name="connsiteY93" fmla="*/ 1139967 h 2216291"/>
                <a:gd name="connsiteX94" fmla="*/ 378742 w 1273345"/>
                <a:gd name="connsiteY94" fmla="*/ 1200927 h 2216291"/>
                <a:gd name="connsiteX95" fmla="*/ 152319 w 1273345"/>
                <a:gd name="connsiteY95" fmla="*/ 1026755 h 2216291"/>
                <a:gd name="connsiteX96" fmla="*/ 73942 w 1273345"/>
                <a:gd name="connsiteY96" fmla="*/ 965795 h 2216291"/>
                <a:gd name="connsiteX97" fmla="*/ 187153 w 1273345"/>
                <a:gd name="connsiteY97" fmla="*/ 957087 h 2216291"/>
                <a:gd name="connsiteX98" fmla="*/ 396159 w 1273345"/>
                <a:gd name="connsiteY98" fmla="*/ 948378 h 2216291"/>
                <a:gd name="connsiteX99" fmla="*/ 274239 w 1273345"/>
                <a:gd name="connsiteY99" fmla="*/ 852584 h 2216291"/>
                <a:gd name="connsiteX100" fmla="*/ 134902 w 1273345"/>
                <a:gd name="connsiteY100" fmla="*/ 835167 h 2216291"/>
                <a:gd name="connsiteX101" fmla="*/ 91359 w 1273345"/>
                <a:gd name="connsiteY101" fmla="*/ 791624 h 2216291"/>
                <a:gd name="connsiteX102" fmla="*/ 204570 w 1273345"/>
                <a:gd name="connsiteY102" fmla="*/ 756790 h 2216291"/>
                <a:gd name="connsiteX103" fmla="*/ 422284 w 1273345"/>
                <a:gd name="connsiteY103" fmla="*/ 765498 h 2216291"/>
                <a:gd name="connsiteX104" fmla="*/ 274239 w 1273345"/>
                <a:gd name="connsiteY104" fmla="*/ 652287 h 2216291"/>
                <a:gd name="connsiteX105" fmla="*/ 100067 w 1273345"/>
                <a:gd name="connsiteY105" fmla="*/ 652287 h 2216291"/>
                <a:gd name="connsiteX106" fmla="*/ 117484 w 1273345"/>
                <a:gd name="connsiteY106" fmla="*/ 573910 h 2216291"/>
                <a:gd name="connsiteX107" fmla="*/ 256822 w 1273345"/>
                <a:gd name="connsiteY107" fmla="*/ 582618 h 2216291"/>
                <a:gd name="connsiteX108" fmla="*/ 465827 w 1273345"/>
                <a:gd name="connsiteY108" fmla="*/ 643578 h 2216291"/>
                <a:gd name="connsiteX109" fmla="*/ 352616 w 1273345"/>
                <a:gd name="connsiteY109" fmla="*/ 495532 h 2216291"/>
                <a:gd name="connsiteX110" fmla="*/ 169736 w 1273345"/>
                <a:gd name="connsiteY110" fmla="*/ 434572 h 2216291"/>
                <a:gd name="connsiteX111" fmla="*/ 108776 w 1273345"/>
                <a:gd name="connsiteY111" fmla="*/ 338778 h 2216291"/>
                <a:gd name="connsiteX112" fmla="*/ 274239 w 1273345"/>
                <a:gd name="connsiteY112" fmla="*/ 373612 h 2216291"/>
                <a:gd name="connsiteX113" fmla="*/ 448410 w 1273345"/>
                <a:gd name="connsiteY113" fmla="*/ 443281 h 2216291"/>
                <a:gd name="connsiteX114" fmla="*/ 483244 w 1273345"/>
                <a:gd name="connsiteY114" fmla="*/ 373612 h 2216291"/>
                <a:gd name="connsiteX115" fmla="*/ 361324 w 1273345"/>
                <a:gd name="connsiteY115" fmla="*/ 303944 h 2216291"/>
                <a:gd name="connsiteX116" fmla="*/ 291656 w 1273345"/>
                <a:gd name="connsiteY116" fmla="*/ 155898 h 2216291"/>
                <a:gd name="connsiteX117" fmla="*/ 378742 w 1273345"/>
                <a:gd name="connsiteY117" fmla="*/ 129772 h 2216291"/>
                <a:gd name="connsiteX118" fmla="*/ 474536 w 1273345"/>
                <a:gd name="connsiteY118" fmla="*/ 225567 h 2216291"/>
                <a:gd name="connsiteX119" fmla="*/ 579039 w 1273345"/>
                <a:gd name="connsiteY119" fmla="*/ 303944 h 2216291"/>
                <a:gd name="connsiteX0" fmla="*/ 579039 w 1273345"/>
                <a:gd name="connsiteY0" fmla="*/ 303944 h 2216291"/>
                <a:gd name="connsiteX1" fmla="*/ 570330 w 1273345"/>
                <a:gd name="connsiteY1" fmla="*/ 138481 h 2216291"/>
                <a:gd name="connsiteX2" fmla="*/ 570330 w 1273345"/>
                <a:gd name="connsiteY2" fmla="*/ 7852 h 2216291"/>
                <a:gd name="connsiteX3" fmla="*/ 631290 w 1273345"/>
                <a:gd name="connsiteY3" fmla="*/ 25270 h 2216291"/>
                <a:gd name="connsiteX4" fmla="*/ 657416 w 1273345"/>
                <a:gd name="connsiteY4" fmla="*/ 112355 h 2216291"/>
                <a:gd name="connsiteX5" fmla="*/ 657416 w 1273345"/>
                <a:gd name="connsiteY5" fmla="*/ 225567 h 2216291"/>
                <a:gd name="connsiteX6" fmla="*/ 639999 w 1273345"/>
                <a:gd name="connsiteY6" fmla="*/ 303944 h 2216291"/>
                <a:gd name="connsiteX7" fmla="*/ 648707 w 1273345"/>
                <a:gd name="connsiteY7" fmla="*/ 347487 h 2216291"/>
                <a:gd name="connsiteX8" fmla="*/ 822879 w 1273345"/>
                <a:gd name="connsiteY8" fmla="*/ 190732 h 2216291"/>
                <a:gd name="connsiteX9" fmla="*/ 909964 w 1273345"/>
                <a:gd name="connsiteY9" fmla="*/ 164607 h 2216291"/>
                <a:gd name="connsiteX10" fmla="*/ 892547 w 1273345"/>
                <a:gd name="connsiteY10" fmla="*/ 242984 h 2216291"/>
                <a:gd name="connsiteX11" fmla="*/ 761919 w 1273345"/>
                <a:gd name="connsiteY11" fmla="*/ 356195 h 2216291"/>
                <a:gd name="connsiteX12" fmla="*/ 744502 w 1273345"/>
                <a:gd name="connsiteY12" fmla="*/ 417155 h 2216291"/>
                <a:gd name="connsiteX13" fmla="*/ 953507 w 1273345"/>
                <a:gd name="connsiteY13" fmla="*/ 338778 h 2216291"/>
                <a:gd name="connsiteX14" fmla="*/ 1049302 w 1273345"/>
                <a:gd name="connsiteY14" fmla="*/ 356195 h 2216291"/>
                <a:gd name="connsiteX15" fmla="*/ 1092844 w 1273345"/>
                <a:gd name="connsiteY15" fmla="*/ 443281 h 2216291"/>
                <a:gd name="connsiteX16" fmla="*/ 1014467 w 1273345"/>
                <a:gd name="connsiteY16" fmla="*/ 478115 h 2216291"/>
                <a:gd name="connsiteX17" fmla="*/ 805462 w 1273345"/>
                <a:gd name="connsiteY17" fmla="*/ 486824 h 2216291"/>
                <a:gd name="connsiteX18" fmla="*/ 709667 w 1273345"/>
                <a:gd name="connsiteY18" fmla="*/ 530367 h 2216291"/>
                <a:gd name="connsiteX19" fmla="*/ 840296 w 1273345"/>
                <a:gd name="connsiteY19" fmla="*/ 582618 h 2216291"/>
                <a:gd name="connsiteX20" fmla="*/ 1031884 w 1273345"/>
                <a:gd name="connsiteY20" fmla="*/ 565201 h 2216291"/>
                <a:gd name="connsiteX21" fmla="*/ 1162513 w 1273345"/>
                <a:gd name="connsiteY21" fmla="*/ 565201 h 2216291"/>
                <a:gd name="connsiteX22" fmla="*/ 1206056 w 1273345"/>
                <a:gd name="connsiteY22" fmla="*/ 660995 h 2216291"/>
                <a:gd name="connsiteX23" fmla="*/ 1110262 w 1273345"/>
                <a:gd name="connsiteY23" fmla="*/ 721955 h 2216291"/>
                <a:gd name="connsiteX24" fmla="*/ 927382 w 1273345"/>
                <a:gd name="connsiteY24" fmla="*/ 704538 h 2216291"/>
                <a:gd name="connsiteX25" fmla="*/ 814170 w 1273345"/>
                <a:gd name="connsiteY25" fmla="*/ 721955 h 2216291"/>
                <a:gd name="connsiteX26" fmla="*/ 970924 w 1273345"/>
                <a:gd name="connsiteY26" fmla="*/ 774207 h 2216291"/>
                <a:gd name="connsiteX27" fmla="*/ 1179930 w 1273345"/>
                <a:gd name="connsiteY27" fmla="*/ 809041 h 2216291"/>
                <a:gd name="connsiteX28" fmla="*/ 1258307 w 1273345"/>
                <a:gd name="connsiteY28" fmla="*/ 878710 h 2216291"/>
                <a:gd name="connsiteX29" fmla="*/ 1171222 w 1273345"/>
                <a:gd name="connsiteY29" fmla="*/ 957087 h 2216291"/>
                <a:gd name="connsiteX30" fmla="*/ 909964 w 1273345"/>
                <a:gd name="connsiteY30" fmla="*/ 965795 h 2216291"/>
                <a:gd name="connsiteX31" fmla="*/ 849004 w 1273345"/>
                <a:gd name="connsiteY31" fmla="*/ 991921 h 2216291"/>
                <a:gd name="connsiteX32" fmla="*/ 875130 w 1273345"/>
                <a:gd name="connsiteY32" fmla="*/ 1061590 h 2216291"/>
                <a:gd name="connsiteX33" fmla="*/ 1110262 w 1273345"/>
                <a:gd name="connsiteY33" fmla="*/ 1070298 h 2216291"/>
                <a:gd name="connsiteX34" fmla="*/ 1223473 w 1273345"/>
                <a:gd name="connsiteY34" fmla="*/ 1105132 h 2216291"/>
                <a:gd name="connsiteX35" fmla="*/ 1249599 w 1273345"/>
                <a:gd name="connsiteY35" fmla="*/ 1209635 h 2216291"/>
                <a:gd name="connsiteX36" fmla="*/ 997050 w 1273345"/>
                <a:gd name="connsiteY36" fmla="*/ 1139967 h 2216291"/>
                <a:gd name="connsiteX37" fmla="*/ 875130 w 1273345"/>
                <a:gd name="connsiteY37" fmla="*/ 1122550 h 2216291"/>
                <a:gd name="connsiteX38" fmla="*/ 866422 w 1273345"/>
                <a:gd name="connsiteY38" fmla="*/ 1209635 h 2216291"/>
                <a:gd name="connsiteX39" fmla="*/ 1101553 w 1273345"/>
                <a:gd name="connsiteY39" fmla="*/ 1253178 h 2216291"/>
                <a:gd name="connsiteX40" fmla="*/ 1249599 w 1273345"/>
                <a:gd name="connsiteY40" fmla="*/ 1253178 h 2216291"/>
                <a:gd name="connsiteX41" fmla="*/ 1145096 w 1273345"/>
                <a:gd name="connsiteY41" fmla="*/ 1322847 h 2216291"/>
                <a:gd name="connsiteX42" fmla="*/ 970924 w 1273345"/>
                <a:gd name="connsiteY42" fmla="*/ 1340264 h 2216291"/>
                <a:gd name="connsiteX43" fmla="*/ 840296 w 1273345"/>
                <a:gd name="connsiteY43" fmla="*/ 1383807 h 2216291"/>
                <a:gd name="connsiteX44" fmla="*/ 970924 w 1273345"/>
                <a:gd name="connsiteY44" fmla="*/ 1470892 h 2216291"/>
                <a:gd name="connsiteX45" fmla="*/ 1136387 w 1273345"/>
                <a:gd name="connsiteY45" fmla="*/ 1462184 h 2216291"/>
                <a:gd name="connsiteX46" fmla="*/ 1240890 w 1273345"/>
                <a:gd name="connsiteY46" fmla="*/ 1479601 h 2216291"/>
                <a:gd name="connsiteX47" fmla="*/ 1267016 w 1273345"/>
                <a:gd name="connsiteY47" fmla="*/ 1540561 h 2216291"/>
                <a:gd name="connsiteX48" fmla="*/ 1136387 w 1273345"/>
                <a:gd name="connsiteY48" fmla="*/ 1627647 h 2216291"/>
                <a:gd name="connsiteX49" fmla="*/ 979633 w 1273345"/>
                <a:gd name="connsiteY49" fmla="*/ 1601521 h 2216291"/>
                <a:gd name="connsiteX50" fmla="*/ 927382 w 1273345"/>
                <a:gd name="connsiteY50" fmla="*/ 1610230 h 2216291"/>
                <a:gd name="connsiteX51" fmla="*/ 1066719 w 1273345"/>
                <a:gd name="connsiteY51" fmla="*/ 1697315 h 2216291"/>
                <a:gd name="connsiteX52" fmla="*/ 1153804 w 1273345"/>
                <a:gd name="connsiteY52" fmla="*/ 1801818 h 2216291"/>
                <a:gd name="connsiteX53" fmla="*/ 1162513 w 1273345"/>
                <a:gd name="connsiteY53" fmla="*/ 1871487 h 2216291"/>
                <a:gd name="connsiteX54" fmla="*/ 979633 w 1273345"/>
                <a:gd name="connsiteY54" fmla="*/ 1810527 h 2216291"/>
                <a:gd name="connsiteX55" fmla="*/ 883839 w 1273345"/>
                <a:gd name="connsiteY55" fmla="*/ 1766984 h 2216291"/>
                <a:gd name="connsiteX56" fmla="*/ 866422 w 1273345"/>
                <a:gd name="connsiteY56" fmla="*/ 1827944 h 2216291"/>
                <a:gd name="connsiteX57" fmla="*/ 936090 w 1273345"/>
                <a:gd name="connsiteY57" fmla="*/ 1871487 h 2216291"/>
                <a:gd name="connsiteX58" fmla="*/ 1031884 w 1273345"/>
                <a:gd name="connsiteY58" fmla="*/ 2019532 h 2216291"/>
                <a:gd name="connsiteX59" fmla="*/ 1005759 w 1273345"/>
                <a:gd name="connsiteY59" fmla="*/ 2054367 h 2216291"/>
                <a:gd name="connsiteX60" fmla="*/ 831587 w 1273345"/>
                <a:gd name="connsiteY60" fmla="*/ 1967281 h 2216291"/>
                <a:gd name="connsiteX61" fmla="*/ 753210 w 1273345"/>
                <a:gd name="connsiteY61" fmla="*/ 1915030 h 2216291"/>
                <a:gd name="connsiteX62" fmla="*/ 788044 w 1273345"/>
                <a:gd name="connsiteY62" fmla="*/ 2002115 h 2216291"/>
                <a:gd name="connsiteX63" fmla="*/ 805462 w 1273345"/>
                <a:gd name="connsiteY63" fmla="*/ 2158870 h 2216291"/>
                <a:gd name="connsiteX64" fmla="*/ 692250 w 1273345"/>
                <a:gd name="connsiteY64" fmla="*/ 2211121 h 2216291"/>
                <a:gd name="connsiteX65" fmla="*/ 631290 w 1273345"/>
                <a:gd name="connsiteY65" fmla="*/ 2045658 h 2216291"/>
                <a:gd name="connsiteX66" fmla="*/ 639999 w 1273345"/>
                <a:gd name="connsiteY66" fmla="*/ 1915030 h 2216291"/>
                <a:gd name="connsiteX67" fmla="*/ 535496 w 1273345"/>
                <a:gd name="connsiteY67" fmla="*/ 1984698 h 2216291"/>
                <a:gd name="connsiteX68" fmla="*/ 378742 w 1273345"/>
                <a:gd name="connsiteY68" fmla="*/ 2019532 h 2216291"/>
                <a:gd name="connsiteX69" fmla="*/ 370033 w 1273345"/>
                <a:gd name="connsiteY69" fmla="*/ 1984698 h 2216291"/>
                <a:gd name="connsiteX70" fmla="*/ 509370 w 1273345"/>
                <a:gd name="connsiteY70" fmla="*/ 1871487 h 2216291"/>
                <a:gd name="connsiteX71" fmla="*/ 317782 w 1273345"/>
                <a:gd name="connsiteY71" fmla="*/ 1897612 h 2216291"/>
                <a:gd name="connsiteX72" fmla="*/ 187153 w 1273345"/>
                <a:gd name="connsiteY72" fmla="*/ 1906321 h 2216291"/>
                <a:gd name="connsiteX73" fmla="*/ 230696 w 1273345"/>
                <a:gd name="connsiteY73" fmla="*/ 1801818 h 2216291"/>
                <a:gd name="connsiteX74" fmla="*/ 361324 w 1273345"/>
                <a:gd name="connsiteY74" fmla="*/ 1801818 h 2216291"/>
                <a:gd name="connsiteX75" fmla="*/ 387450 w 1273345"/>
                <a:gd name="connsiteY75" fmla="*/ 1793110 h 2216291"/>
                <a:gd name="connsiteX76" fmla="*/ 221987 w 1273345"/>
                <a:gd name="connsiteY76" fmla="*/ 1714732 h 2216291"/>
                <a:gd name="connsiteX77" fmla="*/ 117484 w 1273345"/>
                <a:gd name="connsiteY77" fmla="*/ 1653772 h 2216291"/>
                <a:gd name="connsiteX78" fmla="*/ 317780 w 1273345"/>
                <a:gd name="connsiteY78" fmla="*/ 1653772 h 2216291"/>
                <a:gd name="connsiteX79" fmla="*/ 457118 w 1273345"/>
                <a:gd name="connsiteY79" fmla="*/ 1618938 h 2216291"/>
                <a:gd name="connsiteX80" fmla="*/ 187153 w 1273345"/>
                <a:gd name="connsiteY80" fmla="*/ 1557978 h 2216291"/>
                <a:gd name="connsiteX81" fmla="*/ 4273 w 1273345"/>
                <a:gd name="connsiteY81" fmla="*/ 1531852 h 2216291"/>
                <a:gd name="connsiteX82" fmla="*/ 82650 w 1273345"/>
                <a:gd name="connsiteY82" fmla="*/ 1497018 h 2216291"/>
                <a:gd name="connsiteX83" fmla="*/ 352616 w 1273345"/>
                <a:gd name="connsiteY83" fmla="*/ 1479601 h 2216291"/>
                <a:gd name="connsiteX84" fmla="*/ 500662 w 1273345"/>
                <a:gd name="connsiteY84" fmla="*/ 1488310 h 2216291"/>
                <a:gd name="connsiteX85" fmla="*/ 378742 w 1273345"/>
                <a:gd name="connsiteY85" fmla="*/ 1436058 h 2216291"/>
                <a:gd name="connsiteX86" fmla="*/ 152319 w 1273345"/>
                <a:gd name="connsiteY86" fmla="*/ 1427350 h 2216291"/>
                <a:gd name="connsiteX87" fmla="*/ 56524 w 1273345"/>
                <a:gd name="connsiteY87" fmla="*/ 1418641 h 2216291"/>
                <a:gd name="connsiteX88" fmla="*/ 126193 w 1273345"/>
                <a:gd name="connsiteY88" fmla="*/ 1340264 h 2216291"/>
                <a:gd name="connsiteX89" fmla="*/ 326490 w 1273345"/>
                <a:gd name="connsiteY89" fmla="*/ 1348972 h 2216291"/>
                <a:gd name="connsiteX90" fmla="*/ 187153 w 1273345"/>
                <a:gd name="connsiteY90" fmla="*/ 1244470 h 2216291"/>
                <a:gd name="connsiteX91" fmla="*/ 56524 w 1273345"/>
                <a:gd name="connsiteY91" fmla="*/ 1166092 h 2216291"/>
                <a:gd name="connsiteX92" fmla="*/ 21690 w 1273345"/>
                <a:gd name="connsiteY92" fmla="*/ 1087715 h 2216291"/>
                <a:gd name="connsiteX93" fmla="*/ 213279 w 1273345"/>
                <a:gd name="connsiteY93" fmla="*/ 1139967 h 2216291"/>
                <a:gd name="connsiteX94" fmla="*/ 378742 w 1273345"/>
                <a:gd name="connsiteY94" fmla="*/ 1200927 h 2216291"/>
                <a:gd name="connsiteX95" fmla="*/ 152319 w 1273345"/>
                <a:gd name="connsiteY95" fmla="*/ 1026755 h 2216291"/>
                <a:gd name="connsiteX96" fmla="*/ 73942 w 1273345"/>
                <a:gd name="connsiteY96" fmla="*/ 965795 h 2216291"/>
                <a:gd name="connsiteX97" fmla="*/ 187153 w 1273345"/>
                <a:gd name="connsiteY97" fmla="*/ 957087 h 2216291"/>
                <a:gd name="connsiteX98" fmla="*/ 396159 w 1273345"/>
                <a:gd name="connsiteY98" fmla="*/ 948378 h 2216291"/>
                <a:gd name="connsiteX99" fmla="*/ 274239 w 1273345"/>
                <a:gd name="connsiteY99" fmla="*/ 852584 h 2216291"/>
                <a:gd name="connsiteX100" fmla="*/ 134902 w 1273345"/>
                <a:gd name="connsiteY100" fmla="*/ 835167 h 2216291"/>
                <a:gd name="connsiteX101" fmla="*/ 91359 w 1273345"/>
                <a:gd name="connsiteY101" fmla="*/ 791624 h 2216291"/>
                <a:gd name="connsiteX102" fmla="*/ 204570 w 1273345"/>
                <a:gd name="connsiteY102" fmla="*/ 756790 h 2216291"/>
                <a:gd name="connsiteX103" fmla="*/ 422284 w 1273345"/>
                <a:gd name="connsiteY103" fmla="*/ 765498 h 2216291"/>
                <a:gd name="connsiteX104" fmla="*/ 274239 w 1273345"/>
                <a:gd name="connsiteY104" fmla="*/ 652287 h 2216291"/>
                <a:gd name="connsiteX105" fmla="*/ 100067 w 1273345"/>
                <a:gd name="connsiteY105" fmla="*/ 652287 h 2216291"/>
                <a:gd name="connsiteX106" fmla="*/ 117484 w 1273345"/>
                <a:gd name="connsiteY106" fmla="*/ 573910 h 2216291"/>
                <a:gd name="connsiteX107" fmla="*/ 256822 w 1273345"/>
                <a:gd name="connsiteY107" fmla="*/ 582618 h 2216291"/>
                <a:gd name="connsiteX108" fmla="*/ 465827 w 1273345"/>
                <a:gd name="connsiteY108" fmla="*/ 643578 h 2216291"/>
                <a:gd name="connsiteX109" fmla="*/ 352616 w 1273345"/>
                <a:gd name="connsiteY109" fmla="*/ 495532 h 2216291"/>
                <a:gd name="connsiteX110" fmla="*/ 169736 w 1273345"/>
                <a:gd name="connsiteY110" fmla="*/ 434572 h 2216291"/>
                <a:gd name="connsiteX111" fmla="*/ 108776 w 1273345"/>
                <a:gd name="connsiteY111" fmla="*/ 338778 h 2216291"/>
                <a:gd name="connsiteX112" fmla="*/ 274239 w 1273345"/>
                <a:gd name="connsiteY112" fmla="*/ 373612 h 2216291"/>
                <a:gd name="connsiteX113" fmla="*/ 448410 w 1273345"/>
                <a:gd name="connsiteY113" fmla="*/ 443281 h 2216291"/>
                <a:gd name="connsiteX114" fmla="*/ 483244 w 1273345"/>
                <a:gd name="connsiteY114" fmla="*/ 373612 h 2216291"/>
                <a:gd name="connsiteX115" fmla="*/ 361324 w 1273345"/>
                <a:gd name="connsiteY115" fmla="*/ 303944 h 2216291"/>
                <a:gd name="connsiteX116" fmla="*/ 291656 w 1273345"/>
                <a:gd name="connsiteY116" fmla="*/ 155898 h 2216291"/>
                <a:gd name="connsiteX117" fmla="*/ 378742 w 1273345"/>
                <a:gd name="connsiteY117" fmla="*/ 129772 h 2216291"/>
                <a:gd name="connsiteX118" fmla="*/ 474536 w 1273345"/>
                <a:gd name="connsiteY118" fmla="*/ 225567 h 2216291"/>
                <a:gd name="connsiteX119" fmla="*/ 579039 w 1273345"/>
                <a:gd name="connsiteY119" fmla="*/ 303944 h 2216291"/>
                <a:gd name="connsiteX0" fmla="*/ 579039 w 1273345"/>
                <a:gd name="connsiteY0" fmla="*/ 303944 h 2166626"/>
                <a:gd name="connsiteX1" fmla="*/ 570330 w 1273345"/>
                <a:gd name="connsiteY1" fmla="*/ 138481 h 2166626"/>
                <a:gd name="connsiteX2" fmla="*/ 570330 w 1273345"/>
                <a:gd name="connsiteY2" fmla="*/ 7852 h 2166626"/>
                <a:gd name="connsiteX3" fmla="*/ 631290 w 1273345"/>
                <a:gd name="connsiteY3" fmla="*/ 25270 h 2166626"/>
                <a:gd name="connsiteX4" fmla="*/ 657416 w 1273345"/>
                <a:gd name="connsiteY4" fmla="*/ 112355 h 2166626"/>
                <a:gd name="connsiteX5" fmla="*/ 657416 w 1273345"/>
                <a:gd name="connsiteY5" fmla="*/ 225567 h 2166626"/>
                <a:gd name="connsiteX6" fmla="*/ 639999 w 1273345"/>
                <a:gd name="connsiteY6" fmla="*/ 303944 h 2166626"/>
                <a:gd name="connsiteX7" fmla="*/ 648707 w 1273345"/>
                <a:gd name="connsiteY7" fmla="*/ 347487 h 2166626"/>
                <a:gd name="connsiteX8" fmla="*/ 822879 w 1273345"/>
                <a:gd name="connsiteY8" fmla="*/ 190732 h 2166626"/>
                <a:gd name="connsiteX9" fmla="*/ 909964 w 1273345"/>
                <a:gd name="connsiteY9" fmla="*/ 164607 h 2166626"/>
                <a:gd name="connsiteX10" fmla="*/ 892547 w 1273345"/>
                <a:gd name="connsiteY10" fmla="*/ 242984 h 2166626"/>
                <a:gd name="connsiteX11" fmla="*/ 761919 w 1273345"/>
                <a:gd name="connsiteY11" fmla="*/ 356195 h 2166626"/>
                <a:gd name="connsiteX12" fmla="*/ 744502 w 1273345"/>
                <a:gd name="connsiteY12" fmla="*/ 417155 h 2166626"/>
                <a:gd name="connsiteX13" fmla="*/ 953507 w 1273345"/>
                <a:gd name="connsiteY13" fmla="*/ 338778 h 2166626"/>
                <a:gd name="connsiteX14" fmla="*/ 1049302 w 1273345"/>
                <a:gd name="connsiteY14" fmla="*/ 356195 h 2166626"/>
                <a:gd name="connsiteX15" fmla="*/ 1092844 w 1273345"/>
                <a:gd name="connsiteY15" fmla="*/ 443281 h 2166626"/>
                <a:gd name="connsiteX16" fmla="*/ 1014467 w 1273345"/>
                <a:gd name="connsiteY16" fmla="*/ 478115 h 2166626"/>
                <a:gd name="connsiteX17" fmla="*/ 805462 w 1273345"/>
                <a:gd name="connsiteY17" fmla="*/ 486824 h 2166626"/>
                <a:gd name="connsiteX18" fmla="*/ 709667 w 1273345"/>
                <a:gd name="connsiteY18" fmla="*/ 530367 h 2166626"/>
                <a:gd name="connsiteX19" fmla="*/ 840296 w 1273345"/>
                <a:gd name="connsiteY19" fmla="*/ 582618 h 2166626"/>
                <a:gd name="connsiteX20" fmla="*/ 1031884 w 1273345"/>
                <a:gd name="connsiteY20" fmla="*/ 565201 h 2166626"/>
                <a:gd name="connsiteX21" fmla="*/ 1162513 w 1273345"/>
                <a:gd name="connsiteY21" fmla="*/ 565201 h 2166626"/>
                <a:gd name="connsiteX22" fmla="*/ 1206056 w 1273345"/>
                <a:gd name="connsiteY22" fmla="*/ 660995 h 2166626"/>
                <a:gd name="connsiteX23" fmla="*/ 1110262 w 1273345"/>
                <a:gd name="connsiteY23" fmla="*/ 721955 h 2166626"/>
                <a:gd name="connsiteX24" fmla="*/ 927382 w 1273345"/>
                <a:gd name="connsiteY24" fmla="*/ 704538 h 2166626"/>
                <a:gd name="connsiteX25" fmla="*/ 814170 w 1273345"/>
                <a:gd name="connsiteY25" fmla="*/ 721955 h 2166626"/>
                <a:gd name="connsiteX26" fmla="*/ 970924 w 1273345"/>
                <a:gd name="connsiteY26" fmla="*/ 774207 h 2166626"/>
                <a:gd name="connsiteX27" fmla="*/ 1179930 w 1273345"/>
                <a:gd name="connsiteY27" fmla="*/ 809041 h 2166626"/>
                <a:gd name="connsiteX28" fmla="*/ 1258307 w 1273345"/>
                <a:gd name="connsiteY28" fmla="*/ 878710 h 2166626"/>
                <a:gd name="connsiteX29" fmla="*/ 1171222 w 1273345"/>
                <a:gd name="connsiteY29" fmla="*/ 957087 h 2166626"/>
                <a:gd name="connsiteX30" fmla="*/ 909964 w 1273345"/>
                <a:gd name="connsiteY30" fmla="*/ 965795 h 2166626"/>
                <a:gd name="connsiteX31" fmla="*/ 849004 w 1273345"/>
                <a:gd name="connsiteY31" fmla="*/ 991921 h 2166626"/>
                <a:gd name="connsiteX32" fmla="*/ 875130 w 1273345"/>
                <a:gd name="connsiteY32" fmla="*/ 1061590 h 2166626"/>
                <a:gd name="connsiteX33" fmla="*/ 1110262 w 1273345"/>
                <a:gd name="connsiteY33" fmla="*/ 1070298 h 2166626"/>
                <a:gd name="connsiteX34" fmla="*/ 1223473 w 1273345"/>
                <a:gd name="connsiteY34" fmla="*/ 1105132 h 2166626"/>
                <a:gd name="connsiteX35" fmla="*/ 1249599 w 1273345"/>
                <a:gd name="connsiteY35" fmla="*/ 1209635 h 2166626"/>
                <a:gd name="connsiteX36" fmla="*/ 997050 w 1273345"/>
                <a:gd name="connsiteY36" fmla="*/ 1139967 h 2166626"/>
                <a:gd name="connsiteX37" fmla="*/ 875130 w 1273345"/>
                <a:gd name="connsiteY37" fmla="*/ 1122550 h 2166626"/>
                <a:gd name="connsiteX38" fmla="*/ 866422 w 1273345"/>
                <a:gd name="connsiteY38" fmla="*/ 1209635 h 2166626"/>
                <a:gd name="connsiteX39" fmla="*/ 1101553 w 1273345"/>
                <a:gd name="connsiteY39" fmla="*/ 1253178 h 2166626"/>
                <a:gd name="connsiteX40" fmla="*/ 1249599 w 1273345"/>
                <a:gd name="connsiteY40" fmla="*/ 1253178 h 2166626"/>
                <a:gd name="connsiteX41" fmla="*/ 1145096 w 1273345"/>
                <a:gd name="connsiteY41" fmla="*/ 1322847 h 2166626"/>
                <a:gd name="connsiteX42" fmla="*/ 970924 w 1273345"/>
                <a:gd name="connsiteY42" fmla="*/ 1340264 h 2166626"/>
                <a:gd name="connsiteX43" fmla="*/ 840296 w 1273345"/>
                <a:gd name="connsiteY43" fmla="*/ 1383807 h 2166626"/>
                <a:gd name="connsiteX44" fmla="*/ 970924 w 1273345"/>
                <a:gd name="connsiteY44" fmla="*/ 1470892 h 2166626"/>
                <a:gd name="connsiteX45" fmla="*/ 1136387 w 1273345"/>
                <a:gd name="connsiteY45" fmla="*/ 1462184 h 2166626"/>
                <a:gd name="connsiteX46" fmla="*/ 1240890 w 1273345"/>
                <a:gd name="connsiteY46" fmla="*/ 1479601 h 2166626"/>
                <a:gd name="connsiteX47" fmla="*/ 1267016 w 1273345"/>
                <a:gd name="connsiteY47" fmla="*/ 1540561 h 2166626"/>
                <a:gd name="connsiteX48" fmla="*/ 1136387 w 1273345"/>
                <a:gd name="connsiteY48" fmla="*/ 1627647 h 2166626"/>
                <a:gd name="connsiteX49" fmla="*/ 979633 w 1273345"/>
                <a:gd name="connsiteY49" fmla="*/ 1601521 h 2166626"/>
                <a:gd name="connsiteX50" fmla="*/ 927382 w 1273345"/>
                <a:gd name="connsiteY50" fmla="*/ 1610230 h 2166626"/>
                <a:gd name="connsiteX51" fmla="*/ 1066719 w 1273345"/>
                <a:gd name="connsiteY51" fmla="*/ 1697315 h 2166626"/>
                <a:gd name="connsiteX52" fmla="*/ 1153804 w 1273345"/>
                <a:gd name="connsiteY52" fmla="*/ 1801818 h 2166626"/>
                <a:gd name="connsiteX53" fmla="*/ 1162513 w 1273345"/>
                <a:gd name="connsiteY53" fmla="*/ 1871487 h 2166626"/>
                <a:gd name="connsiteX54" fmla="*/ 979633 w 1273345"/>
                <a:gd name="connsiteY54" fmla="*/ 1810527 h 2166626"/>
                <a:gd name="connsiteX55" fmla="*/ 883839 w 1273345"/>
                <a:gd name="connsiteY55" fmla="*/ 1766984 h 2166626"/>
                <a:gd name="connsiteX56" fmla="*/ 866422 w 1273345"/>
                <a:gd name="connsiteY56" fmla="*/ 1827944 h 2166626"/>
                <a:gd name="connsiteX57" fmla="*/ 936090 w 1273345"/>
                <a:gd name="connsiteY57" fmla="*/ 1871487 h 2166626"/>
                <a:gd name="connsiteX58" fmla="*/ 1031884 w 1273345"/>
                <a:gd name="connsiteY58" fmla="*/ 2019532 h 2166626"/>
                <a:gd name="connsiteX59" fmla="*/ 1005759 w 1273345"/>
                <a:gd name="connsiteY59" fmla="*/ 2054367 h 2166626"/>
                <a:gd name="connsiteX60" fmla="*/ 831587 w 1273345"/>
                <a:gd name="connsiteY60" fmla="*/ 1967281 h 2166626"/>
                <a:gd name="connsiteX61" fmla="*/ 753210 w 1273345"/>
                <a:gd name="connsiteY61" fmla="*/ 1915030 h 2166626"/>
                <a:gd name="connsiteX62" fmla="*/ 788044 w 1273345"/>
                <a:gd name="connsiteY62" fmla="*/ 2002115 h 2166626"/>
                <a:gd name="connsiteX63" fmla="*/ 805462 w 1273345"/>
                <a:gd name="connsiteY63" fmla="*/ 2158870 h 2166626"/>
                <a:gd name="connsiteX64" fmla="*/ 639999 w 1273345"/>
                <a:gd name="connsiteY64" fmla="*/ 2132743 h 2166626"/>
                <a:gd name="connsiteX65" fmla="*/ 631290 w 1273345"/>
                <a:gd name="connsiteY65" fmla="*/ 2045658 h 2166626"/>
                <a:gd name="connsiteX66" fmla="*/ 639999 w 1273345"/>
                <a:gd name="connsiteY66" fmla="*/ 1915030 h 2166626"/>
                <a:gd name="connsiteX67" fmla="*/ 535496 w 1273345"/>
                <a:gd name="connsiteY67" fmla="*/ 1984698 h 2166626"/>
                <a:gd name="connsiteX68" fmla="*/ 378742 w 1273345"/>
                <a:gd name="connsiteY68" fmla="*/ 2019532 h 2166626"/>
                <a:gd name="connsiteX69" fmla="*/ 370033 w 1273345"/>
                <a:gd name="connsiteY69" fmla="*/ 1984698 h 2166626"/>
                <a:gd name="connsiteX70" fmla="*/ 509370 w 1273345"/>
                <a:gd name="connsiteY70" fmla="*/ 1871487 h 2166626"/>
                <a:gd name="connsiteX71" fmla="*/ 317782 w 1273345"/>
                <a:gd name="connsiteY71" fmla="*/ 1897612 h 2166626"/>
                <a:gd name="connsiteX72" fmla="*/ 187153 w 1273345"/>
                <a:gd name="connsiteY72" fmla="*/ 1906321 h 2166626"/>
                <a:gd name="connsiteX73" fmla="*/ 230696 w 1273345"/>
                <a:gd name="connsiteY73" fmla="*/ 1801818 h 2166626"/>
                <a:gd name="connsiteX74" fmla="*/ 361324 w 1273345"/>
                <a:gd name="connsiteY74" fmla="*/ 1801818 h 2166626"/>
                <a:gd name="connsiteX75" fmla="*/ 387450 w 1273345"/>
                <a:gd name="connsiteY75" fmla="*/ 1793110 h 2166626"/>
                <a:gd name="connsiteX76" fmla="*/ 221987 w 1273345"/>
                <a:gd name="connsiteY76" fmla="*/ 1714732 h 2166626"/>
                <a:gd name="connsiteX77" fmla="*/ 117484 w 1273345"/>
                <a:gd name="connsiteY77" fmla="*/ 1653772 h 2166626"/>
                <a:gd name="connsiteX78" fmla="*/ 317780 w 1273345"/>
                <a:gd name="connsiteY78" fmla="*/ 1653772 h 2166626"/>
                <a:gd name="connsiteX79" fmla="*/ 457118 w 1273345"/>
                <a:gd name="connsiteY79" fmla="*/ 1618938 h 2166626"/>
                <a:gd name="connsiteX80" fmla="*/ 187153 w 1273345"/>
                <a:gd name="connsiteY80" fmla="*/ 1557978 h 2166626"/>
                <a:gd name="connsiteX81" fmla="*/ 4273 w 1273345"/>
                <a:gd name="connsiteY81" fmla="*/ 1531852 h 2166626"/>
                <a:gd name="connsiteX82" fmla="*/ 82650 w 1273345"/>
                <a:gd name="connsiteY82" fmla="*/ 1497018 h 2166626"/>
                <a:gd name="connsiteX83" fmla="*/ 352616 w 1273345"/>
                <a:gd name="connsiteY83" fmla="*/ 1479601 h 2166626"/>
                <a:gd name="connsiteX84" fmla="*/ 500662 w 1273345"/>
                <a:gd name="connsiteY84" fmla="*/ 1488310 h 2166626"/>
                <a:gd name="connsiteX85" fmla="*/ 378742 w 1273345"/>
                <a:gd name="connsiteY85" fmla="*/ 1436058 h 2166626"/>
                <a:gd name="connsiteX86" fmla="*/ 152319 w 1273345"/>
                <a:gd name="connsiteY86" fmla="*/ 1427350 h 2166626"/>
                <a:gd name="connsiteX87" fmla="*/ 56524 w 1273345"/>
                <a:gd name="connsiteY87" fmla="*/ 1418641 h 2166626"/>
                <a:gd name="connsiteX88" fmla="*/ 126193 w 1273345"/>
                <a:gd name="connsiteY88" fmla="*/ 1340264 h 2166626"/>
                <a:gd name="connsiteX89" fmla="*/ 326490 w 1273345"/>
                <a:gd name="connsiteY89" fmla="*/ 1348972 h 2166626"/>
                <a:gd name="connsiteX90" fmla="*/ 187153 w 1273345"/>
                <a:gd name="connsiteY90" fmla="*/ 1244470 h 2166626"/>
                <a:gd name="connsiteX91" fmla="*/ 56524 w 1273345"/>
                <a:gd name="connsiteY91" fmla="*/ 1166092 h 2166626"/>
                <a:gd name="connsiteX92" fmla="*/ 21690 w 1273345"/>
                <a:gd name="connsiteY92" fmla="*/ 1087715 h 2166626"/>
                <a:gd name="connsiteX93" fmla="*/ 213279 w 1273345"/>
                <a:gd name="connsiteY93" fmla="*/ 1139967 h 2166626"/>
                <a:gd name="connsiteX94" fmla="*/ 378742 w 1273345"/>
                <a:gd name="connsiteY94" fmla="*/ 1200927 h 2166626"/>
                <a:gd name="connsiteX95" fmla="*/ 152319 w 1273345"/>
                <a:gd name="connsiteY95" fmla="*/ 1026755 h 2166626"/>
                <a:gd name="connsiteX96" fmla="*/ 73942 w 1273345"/>
                <a:gd name="connsiteY96" fmla="*/ 965795 h 2166626"/>
                <a:gd name="connsiteX97" fmla="*/ 187153 w 1273345"/>
                <a:gd name="connsiteY97" fmla="*/ 957087 h 2166626"/>
                <a:gd name="connsiteX98" fmla="*/ 396159 w 1273345"/>
                <a:gd name="connsiteY98" fmla="*/ 948378 h 2166626"/>
                <a:gd name="connsiteX99" fmla="*/ 274239 w 1273345"/>
                <a:gd name="connsiteY99" fmla="*/ 852584 h 2166626"/>
                <a:gd name="connsiteX100" fmla="*/ 134902 w 1273345"/>
                <a:gd name="connsiteY100" fmla="*/ 835167 h 2166626"/>
                <a:gd name="connsiteX101" fmla="*/ 91359 w 1273345"/>
                <a:gd name="connsiteY101" fmla="*/ 791624 h 2166626"/>
                <a:gd name="connsiteX102" fmla="*/ 204570 w 1273345"/>
                <a:gd name="connsiteY102" fmla="*/ 756790 h 2166626"/>
                <a:gd name="connsiteX103" fmla="*/ 422284 w 1273345"/>
                <a:gd name="connsiteY103" fmla="*/ 765498 h 2166626"/>
                <a:gd name="connsiteX104" fmla="*/ 274239 w 1273345"/>
                <a:gd name="connsiteY104" fmla="*/ 652287 h 2166626"/>
                <a:gd name="connsiteX105" fmla="*/ 100067 w 1273345"/>
                <a:gd name="connsiteY105" fmla="*/ 652287 h 2166626"/>
                <a:gd name="connsiteX106" fmla="*/ 117484 w 1273345"/>
                <a:gd name="connsiteY106" fmla="*/ 573910 h 2166626"/>
                <a:gd name="connsiteX107" fmla="*/ 256822 w 1273345"/>
                <a:gd name="connsiteY107" fmla="*/ 582618 h 2166626"/>
                <a:gd name="connsiteX108" fmla="*/ 465827 w 1273345"/>
                <a:gd name="connsiteY108" fmla="*/ 643578 h 2166626"/>
                <a:gd name="connsiteX109" fmla="*/ 352616 w 1273345"/>
                <a:gd name="connsiteY109" fmla="*/ 495532 h 2166626"/>
                <a:gd name="connsiteX110" fmla="*/ 169736 w 1273345"/>
                <a:gd name="connsiteY110" fmla="*/ 434572 h 2166626"/>
                <a:gd name="connsiteX111" fmla="*/ 108776 w 1273345"/>
                <a:gd name="connsiteY111" fmla="*/ 338778 h 2166626"/>
                <a:gd name="connsiteX112" fmla="*/ 274239 w 1273345"/>
                <a:gd name="connsiteY112" fmla="*/ 373612 h 2166626"/>
                <a:gd name="connsiteX113" fmla="*/ 448410 w 1273345"/>
                <a:gd name="connsiteY113" fmla="*/ 443281 h 2166626"/>
                <a:gd name="connsiteX114" fmla="*/ 483244 w 1273345"/>
                <a:gd name="connsiteY114" fmla="*/ 373612 h 2166626"/>
                <a:gd name="connsiteX115" fmla="*/ 361324 w 1273345"/>
                <a:gd name="connsiteY115" fmla="*/ 303944 h 2166626"/>
                <a:gd name="connsiteX116" fmla="*/ 291656 w 1273345"/>
                <a:gd name="connsiteY116" fmla="*/ 155898 h 2166626"/>
                <a:gd name="connsiteX117" fmla="*/ 378742 w 1273345"/>
                <a:gd name="connsiteY117" fmla="*/ 129772 h 2166626"/>
                <a:gd name="connsiteX118" fmla="*/ 474536 w 1273345"/>
                <a:gd name="connsiteY118" fmla="*/ 225567 h 2166626"/>
                <a:gd name="connsiteX119" fmla="*/ 579039 w 1273345"/>
                <a:gd name="connsiteY119" fmla="*/ 303944 h 2166626"/>
                <a:gd name="connsiteX0" fmla="*/ 579039 w 1273345"/>
                <a:gd name="connsiteY0" fmla="*/ 303944 h 2133879"/>
                <a:gd name="connsiteX1" fmla="*/ 570330 w 1273345"/>
                <a:gd name="connsiteY1" fmla="*/ 138481 h 2133879"/>
                <a:gd name="connsiteX2" fmla="*/ 570330 w 1273345"/>
                <a:gd name="connsiteY2" fmla="*/ 7852 h 2133879"/>
                <a:gd name="connsiteX3" fmla="*/ 631290 w 1273345"/>
                <a:gd name="connsiteY3" fmla="*/ 25270 h 2133879"/>
                <a:gd name="connsiteX4" fmla="*/ 657416 w 1273345"/>
                <a:gd name="connsiteY4" fmla="*/ 112355 h 2133879"/>
                <a:gd name="connsiteX5" fmla="*/ 657416 w 1273345"/>
                <a:gd name="connsiteY5" fmla="*/ 225567 h 2133879"/>
                <a:gd name="connsiteX6" fmla="*/ 639999 w 1273345"/>
                <a:gd name="connsiteY6" fmla="*/ 303944 h 2133879"/>
                <a:gd name="connsiteX7" fmla="*/ 648707 w 1273345"/>
                <a:gd name="connsiteY7" fmla="*/ 347487 h 2133879"/>
                <a:gd name="connsiteX8" fmla="*/ 822879 w 1273345"/>
                <a:gd name="connsiteY8" fmla="*/ 190732 h 2133879"/>
                <a:gd name="connsiteX9" fmla="*/ 909964 w 1273345"/>
                <a:gd name="connsiteY9" fmla="*/ 164607 h 2133879"/>
                <a:gd name="connsiteX10" fmla="*/ 892547 w 1273345"/>
                <a:gd name="connsiteY10" fmla="*/ 242984 h 2133879"/>
                <a:gd name="connsiteX11" fmla="*/ 761919 w 1273345"/>
                <a:gd name="connsiteY11" fmla="*/ 356195 h 2133879"/>
                <a:gd name="connsiteX12" fmla="*/ 744502 w 1273345"/>
                <a:gd name="connsiteY12" fmla="*/ 417155 h 2133879"/>
                <a:gd name="connsiteX13" fmla="*/ 953507 w 1273345"/>
                <a:gd name="connsiteY13" fmla="*/ 338778 h 2133879"/>
                <a:gd name="connsiteX14" fmla="*/ 1049302 w 1273345"/>
                <a:gd name="connsiteY14" fmla="*/ 356195 h 2133879"/>
                <a:gd name="connsiteX15" fmla="*/ 1092844 w 1273345"/>
                <a:gd name="connsiteY15" fmla="*/ 443281 h 2133879"/>
                <a:gd name="connsiteX16" fmla="*/ 1014467 w 1273345"/>
                <a:gd name="connsiteY16" fmla="*/ 478115 h 2133879"/>
                <a:gd name="connsiteX17" fmla="*/ 805462 w 1273345"/>
                <a:gd name="connsiteY17" fmla="*/ 486824 h 2133879"/>
                <a:gd name="connsiteX18" fmla="*/ 709667 w 1273345"/>
                <a:gd name="connsiteY18" fmla="*/ 530367 h 2133879"/>
                <a:gd name="connsiteX19" fmla="*/ 840296 w 1273345"/>
                <a:gd name="connsiteY19" fmla="*/ 582618 h 2133879"/>
                <a:gd name="connsiteX20" fmla="*/ 1031884 w 1273345"/>
                <a:gd name="connsiteY20" fmla="*/ 565201 h 2133879"/>
                <a:gd name="connsiteX21" fmla="*/ 1162513 w 1273345"/>
                <a:gd name="connsiteY21" fmla="*/ 565201 h 2133879"/>
                <a:gd name="connsiteX22" fmla="*/ 1206056 w 1273345"/>
                <a:gd name="connsiteY22" fmla="*/ 660995 h 2133879"/>
                <a:gd name="connsiteX23" fmla="*/ 1110262 w 1273345"/>
                <a:gd name="connsiteY23" fmla="*/ 721955 h 2133879"/>
                <a:gd name="connsiteX24" fmla="*/ 927382 w 1273345"/>
                <a:gd name="connsiteY24" fmla="*/ 704538 h 2133879"/>
                <a:gd name="connsiteX25" fmla="*/ 814170 w 1273345"/>
                <a:gd name="connsiteY25" fmla="*/ 721955 h 2133879"/>
                <a:gd name="connsiteX26" fmla="*/ 970924 w 1273345"/>
                <a:gd name="connsiteY26" fmla="*/ 774207 h 2133879"/>
                <a:gd name="connsiteX27" fmla="*/ 1179930 w 1273345"/>
                <a:gd name="connsiteY27" fmla="*/ 809041 h 2133879"/>
                <a:gd name="connsiteX28" fmla="*/ 1258307 w 1273345"/>
                <a:gd name="connsiteY28" fmla="*/ 878710 h 2133879"/>
                <a:gd name="connsiteX29" fmla="*/ 1171222 w 1273345"/>
                <a:gd name="connsiteY29" fmla="*/ 957087 h 2133879"/>
                <a:gd name="connsiteX30" fmla="*/ 909964 w 1273345"/>
                <a:gd name="connsiteY30" fmla="*/ 965795 h 2133879"/>
                <a:gd name="connsiteX31" fmla="*/ 849004 w 1273345"/>
                <a:gd name="connsiteY31" fmla="*/ 991921 h 2133879"/>
                <a:gd name="connsiteX32" fmla="*/ 875130 w 1273345"/>
                <a:gd name="connsiteY32" fmla="*/ 1061590 h 2133879"/>
                <a:gd name="connsiteX33" fmla="*/ 1110262 w 1273345"/>
                <a:gd name="connsiteY33" fmla="*/ 1070298 h 2133879"/>
                <a:gd name="connsiteX34" fmla="*/ 1223473 w 1273345"/>
                <a:gd name="connsiteY34" fmla="*/ 1105132 h 2133879"/>
                <a:gd name="connsiteX35" fmla="*/ 1249599 w 1273345"/>
                <a:gd name="connsiteY35" fmla="*/ 1209635 h 2133879"/>
                <a:gd name="connsiteX36" fmla="*/ 997050 w 1273345"/>
                <a:gd name="connsiteY36" fmla="*/ 1139967 h 2133879"/>
                <a:gd name="connsiteX37" fmla="*/ 875130 w 1273345"/>
                <a:gd name="connsiteY37" fmla="*/ 1122550 h 2133879"/>
                <a:gd name="connsiteX38" fmla="*/ 866422 w 1273345"/>
                <a:gd name="connsiteY38" fmla="*/ 1209635 h 2133879"/>
                <a:gd name="connsiteX39" fmla="*/ 1101553 w 1273345"/>
                <a:gd name="connsiteY39" fmla="*/ 1253178 h 2133879"/>
                <a:gd name="connsiteX40" fmla="*/ 1249599 w 1273345"/>
                <a:gd name="connsiteY40" fmla="*/ 1253178 h 2133879"/>
                <a:gd name="connsiteX41" fmla="*/ 1145096 w 1273345"/>
                <a:gd name="connsiteY41" fmla="*/ 1322847 h 2133879"/>
                <a:gd name="connsiteX42" fmla="*/ 970924 w 1273345"/>
                <a:gd name="connsiteY42" fmla="*/ 1340264 h 2133879"/>
                <a:gd name="connsiteX43" fmla="*/ 840296 w 1273345"/>
                <a:gd name="connsiteY43" fmla="*/ 1383807 h 2133879"/>
                <a:gd name="connsiteX44" fmla="*/ 970924 w 1273345"/>
                <a:gd name="connsiteY44" fmla="*/ 1470892 h 2133879"/>
                <a:gd name="connsiteX45" fmla="*/ 1136387 w 1273345"/>
                <a:gd name="connsiteY45" fmla="*/ 1462184 h 2133879"/>
                <a:gd name="connsiteX46" fmla="*/ 1240890 w 1273345"/>
                <a:gd name="connsiteY46" fmla="*/ 1479601 h 2133879"/>
                <a:gd name="connsiteX47" fmla="*/ 1267016 w 1273345"/>
                <a:gd name="connsiteY47" fmla="*/ 1540561 h 2133879"/>
                <a:gd name="connsiteX48" fmla="*/ 1136387 w 1273345"/>
                <a:gd name="connsiteY48" fmla="*/ 1627647 h 2133879"/>
                <a:gd name="connsiteX49" fmla="*/ 979633 w 1273345"/>
                <a:gd name="connsiteY49" fmla="*/ 1601521 h 2133879"/>
                <a:gd name="connsiteX50" fmla="*/ 927382 w 1273345"/>
                <a:gd name="connsiteY50" fmla="*/ 1610230 h 2133879"/>
                <a:gd name="connsiteX51" fmla="*/ 1066719 w 1273345"/>
                <a:gd name="connsiteY51" fmla="*/ 1697315 h 2133879"/>
                <a:gd name="connsiteX52" fmla="*/ 1153804 w 1273345"/>
                <a:gd name="connsiteY52" fmla="*/ 1801818 h 2133879"/>
                <a:gd name="connsiteX53" fmla="*/ 1162513 w 1273345"/>
                <a:gd name="connsiteY53" fmla="*/ 1871487 h 2133879"/>
                <a:gd name="connsiteX54" fmla="*/ 979633 w 1273345"/>
                <a:gd name="connsiteY54" fmla="*/ 1810527 h 2133879"/>
                <a:gd name="connsiteX55" fmla="*/ 883839 w 1273345"/>
                <a:gd name="connsiteY55" fmla="*/ 1766984 h 2133879"/>
                <a:gd name="connsiteX56" fmla="*/ 866422 w 1273345"/>
                <a:gd name="connsiteY56" fmla="*/ 1827944 h 2133879"/>
                <a:gd name="connsiteX57" fmla="*/ 936090 w 1273345"/>
                <a:gd name="connsiteY57" fmla="*/ 1871487 h 2133879"/>
                <a:gd name="connsiteX58" fmla="*/ 1031884 w 1273345"/>
                <a:gd name="connsiteY58" fmla="*/ 2019532 h 2133879"/>
                <a:gd name="connsiteX59" fmla="*/ 1005759 w 1273345"/>
                <a:gd name="connsiteY59" fmla="*/ 2054367 h 2133879"/>
                <a:gd name="connsiteX60" fmla="*/ 831587 w 1273345"/>
                <a:gd name="connsiteY60" fmla="*/ 1967281 h 2133879"/>
                <a:gd name="connsiteX61" fmla="*/ 753210 w 1273345"/>
                <a:gd name="connsiteY61" fmla="*/ 1915030 h 2133879"/>
                <a:gd name="connsiteX62" fmla="*/ 788044 w 1273345"/>
                <a:gd name="connsiteY62" fmla="*/ 2002115 h 2133879"/>
                <a:gd name="connsiteX63" fmla="*/ 735793 w 1273345"/>
                <a:gd name="connsiteY63" fmla="*/ 2089201 h 2133879"/>
                <a:gd name="connsiteX64" fmla="*/ 639999 w 1273345"/>
                <a:gd name="connsiteY64" fmla="*/ 2132743 h 2133879"/>
                <a:gd name="connsiteX65" fmla="*/ 631290 w 1273345"/>
                <a:gd name="connsiteY65" fmla="*/ 2045658 h 2133879"/>
                <a:gd name="connsiteX66" fmla="*/ 639999 w 1273345"/>
                <a:gd name="connsiteY66" fmla="*/ 1915030 h 2133879"/>
                <a:gd name="connsiteX67" fmla="*/ 535496 w 1273345"/>
                <a:gd name="connsiteY67" fmla="*/ 1984698 h 2133879"/>
                <a:gd name="connsiteX68" fmla="*/ 378742 w 1273345"/>
                <a:gd name="connsiteY68" fmla="*/ 2019532 h 2133879"/>
                <a:gd name="connsiteX69" fmla="*/ 370033 w 1273345"/>
                <a:gd name="connsiteY69" fmla="*/ 1984698 h 2133879"/>
                <a:gd name="connsiteX70" fmla="*/ 509370 w 1273345"/>
                <a:gd name="connsiteY70" fmla="*/ 1871487 h 2133879"/>
                <a:gd name="connsiteX71" fmla="*/ 317782 w 1273345"/>
                <a:gd name="connsiteY71" fmla="*/ 1897612 h 2133879"/>
                <a:gd name="connsiteX72" fmla="*/ 187153 w 1273345"/>
                <a:gd name="connsiteY72" fmla="*/ 1906321 h 2133879"/>
                <a:gd name="connsiteX73" fmla="*/ 230696 w 1273345"/>
                <a:gd name="connsiteY73" fmla="*/ 1801818 h 2133879"/>
                <a:gd name="connsiteX74" fmla="*/ 361324 w 1273345"/>
                <a:gd name="connsiteY74" fmla="*/ 1801818 h 2133879"/>
                <a:gd name="connsiteX75" fmla="*/ 387450 w 1273345"/>
                <a:gd name="connsiteY75" fmla="*/ 1793110 h 2133879"/>
                <a:gd name="connsiteX76" fmla="*/ 221987 w 1273345"/>
                <a:gd name="connsiteY76" fmla="*/ 1714732 h 2133879"/>
                <a:gd name="connsiteX77" fmla="*/ 117484 w 1273345"/>
                <a:gd name="connsiteY77" fmla="*/ 1653772 h 2133879"/>
                <a:gd name="connsiteX78" fmla="*/ 317780 w 1273345"/>
                <a:gd name="connsiteY78" fmla="*/ 1653772 h 2133879"/>
                <a:gd name="connsiteX79" fmla="*/ 457118 w 1273345"/>
                <a:gd name="connsiteY79" fmla="*/ 1618938 h 2133879"/>
                <a:gd name="connsiteX80" fmla="*/ 187153 w 1273345"/>
                <a:gd name="connsiteY80" fmla="*/ 1557978 h 2133879"/>
                <a:gd name="connsiteX81" fmla="*/ 4273 w 1273345"/>
                <a:gd name="connsiteY81" fmla="*/ 1531852 h 2133879"/>
                <a:gd name="connsiteX82" fmla="*/ 82650 w 1273345"/>
                <a:gd name="connsiteY82" fmla="*/ 1497018 h 2133879"/>
                <a:gd name="connsiteX83" fmla="*/ 352616 w 1273345"/>
                <a:gd name="connsiteY83" fmla="*/ 1479601 h 2133879"/>
                <a:gd name="connsiteX84" fmla="*/ 500662 w 1273345"/>
                <a:gd name="connsiteY84" fmla="*/ 1488310 h 2133879"/>
                <a:gd name="connsiteX85" fmla="*/ 378742 w 1273345"/>
                <a:gd name="connsiteY85" fmla="*/ 1436058 h 2133879"/>
                <a:gd name="connsiteX86" fmla="*/ 152319 w 1273345"/>
                <a:gd name="connsiteY86" fmla="*/ 1427350 h 2133879"/>
                <a:gd name="connsiteX87" fmla="*/ 56524 w 1273345"/>
                <a:gd name="connsiteY87" fmla="*/ 1418641 h 2133879"/>
                <a:gd name="connsiteX88" fmla="*/ 126193 w 1273345"/>
                <a:gd name="connsiteY88" fmla="*/ 1340264 h 2133879"/>
                <a:gd name="connsiteX89" fmla="*/ 326490 w 1273345"/>
                <a:gd name="connsiteY89" fmla="*/ 1348972 h 2133879"/>
                <a:gd name="connsiteX90" fmla="*/ 187153 w 1273345"/>
                <a:gd name="connsiteY90" fmla="*/ 1244470 h 2133879"/>
                <a:gd name="connsiteX91" fmla="*/ 56524 w 1273345"/>
                <a:gd name="connsiteY91" fmla="*/ 1166092 h 2133879"/>
                <a:gd name="connsiteX92" fmla="*/ 21690 w 1273345"/>
                <a:gd name="connsiteY92" fmla="*/ 1087715 h 2133879"/>
                <a:gd name="connsiteX93" fmla="*/ 213279 w 1273345"/>
                <a:gd name="connsiteY93" fmla="*/ 1139967 h 2133879"/>
                <a:gd name="connsiteX94" fmla="*/ 378742 w 1273345"/>
                <a:gd name="connsiteY94" fmla="*/ 1200927 h 2133879"/>
                <a:gd name="connsiteX95" fmla="*/ 152319 w 1273345"/>
                <a:gd name="connsiteY95" fmla="*/ 1026755 h 2133879"/>
                <a:gd name="connsiteX96" fmla="*/ 73942 w 1273345"/>
                <a:gd name="connsiteY96" fmla="*/ 965795 h 2133879"/>
                <a:gd name="connsiteX97" fmla="*/ 187153 w 1273345"/>
                <a:gd name="connsiteY97" fmla="*/ 957087 h 2133879"/>
                <a:gd name="connsiteX98" fmla="*/ 396159 w 1273345"/>
                <a:gd name="connsiteY98" fmla="*/ 948378 h 2133879"/>
                <a:gd name="connsiteX99" fmla="*/ 274239 w 1273345"/>
                <a:gd name="connsiteY99" fmla="*/ 852584 h 2133879"/>
                <a:gd name="connsiteX100" fmla="*/ 134902 w 1273345"/>
                <a:gd name="connsiteY100" fmla="*/ 835167 h 2133879"/>
                <a:gd name="connsiteX101" fmla="*/ 91359 w 1273345"/>
                <a:gd name="connsiteY101" fmla="*/ 791624 h 2133879"/>
                <a:gd name="connsiteX102" fmla="*/ 204570 w 1273345"/>
                <a:gd name="connsiteY102" fmla="*/ 756790 h 2133879"/>
                <a:gd name="connsiteX103" fmla="*/ 422284 w 1273345"/>
                <a:gd name="connsiteY103" fmla="*/ 765498 h 2133879"/>
                <a:gd name="connsiteX104" fmla="*/ 274239 w 1273345"/>
                <a:gd name="connsiteY104" fmla="*/ 652287 h 2133879"/>
                <a:gd name="connsiteX105" fmla="*/ 100067 w 1273345"/>
                <a:gd name="connsiteY105" fmla="*/ 652287 h 2133879"/>
                <a:gd name="connsiteX106" fmla="*/ 117484 w 1273345"/>
                <a:gd name="connsiteY106" fmla="*/ 573910 h 2133879"/>
                <a:gd name="connsiteX107" fmla="*/ 256822 w 1273345"/>
                <a:gd name="connsiteY107" fmla="*/ 582618 h 2133879"/>
                <a:gd name="connsiteX108" fmla="*/ 465827 w 1273345"/>
                <a:gd name="connsiteY108" fmla="*/ 643578 h 2133879"/>
                <a:gd name="connsiteX109" fmla="*/ 352616 w 1273345"/>
                <a:gd name="connsiteY109" fmla="*/ 495532 h 2133879"/>
                <a:gd name="connsiteX110" fmla="*/ 169736 w 1273345"/>
                <a:gd name="connsiteY110" fmla="*/ 434572 h 2133879"/>
                <a:gd name="connsiteX111" fmla="*/ 108776 w 1273345"/>
                <a:gd name="connsiteY111" fmla="*/ 338778 h 2133879"/>
                <a:gd name="connsiteX112" fmla="*/ 274239 w 1273345"/>
                <a:gd name="connsiteY112" fmla="*/ 373612 h 2133879"/>
                <a:gd name="connsiteX113" fmla="*/ 448410 w 1273345"/>
                <a:gd name="connsiteY113" fmla="*/ 443281 h 2133879"/>
                <a:gd name="connsiteX114" fmla="*/ 483244 w 1273345"/>
                <a:gd name="connsiteY114" fmla="*/ 373612 h 2133879"/>
                <a:gd name="connsiteX115" fmla="*/ 361324 w 1273345"/>
                <a:gd name="connsiteY115" fmla="*/ 303944 h 2133879"/>
                <a:gd name="connsiteX116" fmla="*/ 291656 w 1273345"/>
                <a:gd name="connsiteY116" fmla="*/ 155898 h 2133879"/>
                <a:gd name="connsiteX117" fmla="*/ 378742 w 1273345"/>
                <a:gd name="connsiteY117" fmla="*/ 129772 h 2133879"/>
                <a:gd name="connsiteX118" fmla="*/ 474536 w 1273345"/>
                <a:gd name="connsiteY118" fmla="*/ 225567 h 2133879"/>
                <a:gd name="connsiteX119" fmla="*/ 579039 w 1273345"/>
                <a:gd name="connsiteY119" fmla="*/ 303944 h 2133879"/>
                <a:gd name="connsiteX0" fmla="*/ 579039 w 1273345"/>
                <a:gd name="connsiteY0" fmla="*/ 303944 h 2133879"/>
                <a:gd name="connsiteX1" fmla="*/ 570330 w 1273345"/>
                <a:gd name="connsiteY1" fmla="*/ 138481 h 2133879"/>
                <a:gd name="connsiteX2" fmla="*/ 570330 w 1273345"/>
                <a:gd name="connsiteY2" fmla="*/ 7852 h 2133879"/>
                <a:gd name="connsiteX3" fmla="*/ 631290 w 1273345"/>
                <a:gd name="connsiteY3" fmla="*/ 25270 h 2133879"/>
                <a:gd name="connsiteX4" fmla="*/ 657416 w 1273345"/>
                <a:gd name="connsiteY4" fmla="*/ 112355 h 2133879"/>
                <a:gd name="connsiteX5" fmla="*/ 657416 w 1273345"/>
                <a:gd name="connsiteY5" fmla="*/ 225567 h 2133879"/>
                <a:gd name="connsiteX6" fmla="*/ 639999 w 1273345"/>
                <a:gd name="connsiteY6" fmla="*/ 303944 h 2133879"/>
                <a:gd name="connsiteX7" fmla="*/ 648707 w 1273345"/>
                <a:gd name="connsiteY7" fmla="*/ 347487 h 2133879"/>
                <a:gd name="connsiteX8" fmla="*/ 822879 w 1273345"/>
                <a:gd name="connsiteY8" fmla="*/ 190732 h 2133879"/>
                <a:gd name="connsiteX9" fmla="*/ 909964 w 1273345"/>
                <a:gd name="connsiteY9" fmla="*/ 164607 h 2133879"/>
                <a:gd name="connsiteX10" fmla="*/ 892547 w 1273345"/>
                <a:gd name="connsiteY10" fmla="*/ 242984 h 2133879"/>
                <a:gd name="connsiteX11" fmla="*/ 761919 w 1273345"/>
                <a:gd name="connsiteY11" fmla="*/ 356195 h 2133879"/>
                <a:gd name="connsiteX12" fmla="*/ 744502 w 1273345"/>
                <a:gd name="connsiteY12" fmla="*/ 417155 h 2133879"/>
                <a:gd name="connsiteX13" fmla="*/ 953507 w 1273345"/>
                <a:gd name="connsiteY13" fmla="*/ 338778 h 2133879"/>
                <a:gd name="connsiteX14" fmla="*/ 1049302 w 1273345"/>
                <a:gd name="connsiteY14" fmla="*/ 356195 h 2133879"/>
                <a:gd name="connsiteX15" fmla="*/ 1092844 w 1273345"/>
                <a:gd name="connsiteY15" fmla="*/ 443281 h 2133879"/>
                <a:gd name="connsiteX16" fmla="*/ 1014467 w 1273345"/>
                <a:gd name="connsiteY16" fmla="*/ 478115 h 2133879"/>
                <a:gd name="connsiteX17" fmla="*/ 883839 w 1273345"/>
                <a:gd name="connsiteY17" fmla="*/ 469407 h 2133879"/>
                <a:gd name="connsiteX18" fmla="*/ 709667 w 1273345"/>
                <a:gd name="connsiteY18" fmla="*/ 530367 h 2133879"/>
                <a:gd name="connsiteX19" fmla="*/ 840296 w 1273345"/>
                <a:gd name="connsiteY19" fmla="*/ 582618 h 2133879"/>
                <a:gd name="connsiteX20" fmla="*/ 1031884 w 1273345"/>
                <a:gd name="connsiteY20" fmla="*/ 565201 h 2133879"/>
                <a:gd name="connsiteX21" fmla="*/ 1162513 w 1273345"/>
                <a:gd name="connsiteY21" fmla="*/ 565201 h 2133879"/>
                <a:gd name="connsiteX22" fmla="*/ 1206056 w 1273345"/>
                <a:gd name="connsiteY22" fmla="*/ 660995 h 2133879"/>
                <a:gd name="connsiteX23" fmla="*/ 1110262 w 1273345"/>
                <a:gd name="connsiteY23" fmla="*/ 721955 h 2133879"/>
                <a:gd name="connsiteX24" fmla="*/ 927382 w 1273345"/>
                <a:gd name="connsiteY24" fmla="*/ 704538 h 2133879"/>
                <a:gd name="connsiteX25" fmla="*/ 814170 w 1273345"/>
                <a:gd name="connsiteY25" fmla="*/ 721955 h 2133879"/>
                <a:gd name="connsiteX26" fmla="*/ 970924 w 1273345"/>
                <a:gd name="connsiteY26" fmla="*/ 774207 h 2133879"/>
                <a:gd name="connsiteX27" fmla="*/ 1179930 w 1273345"/>
                <a:gd name="connsiteY27" fmla="*/ 809041 h 2133879"/>
                <a:gd name="connsiteX28" fmla="*/ 1258307 w 1273345"/>
                <a:gd name="connsiteY28" fmla="*/ 878710 h 2133879"/>
                <a:gd name="connsiteX29" fmla="*/ 1171222 w 1273345"/>
                <a:gd name="connsiteY29" fmla="*/ 957087 h 2133879"/>
                <a:gd name="connsiteX30" fmla="*/ 909964 w 1273345"/>
                <a:gd name="connsiteY30" fmla="*/ 965795 h 2133879"/>
                <a:gd name="connsiteX31" fmla="*/ 849004 w 1273345"/>
                <a:gd name="connsiteY31" fmla="*/ 991921 h 2133879"/>
                <a:gd name="connsiteX32" fmla="*/ 875130 w 1273345"/>
                <a:gd name="connsiteY32" fmla="*/ 1061590 h 2133879"/>
                <a:gd name="connsiteX33" fmla="*/ 1110262 w 1273345"/>
                <a:gd name="connsiteY33" fmla="*/ 1070298 h 2133879"/>
                <a:gd name="connsiteX34" fmla="*/ 1223473 w 1273345"/>
                <a:gd name="connsiteY34" fmla="*/ 1105132 h 2133879"/>
                <a:gd name="connsiteX35" fmla="*/ 1249599 w 1273345"/>
                <a:gd name="connsiteY35" fmla="*/ 1209635 h 2133879"/>
                <a:gd name="connsiteX36" fmla="*/ 997050 w 1273345"/>
                <a:gd name="connsiteY36" fmla="*/ 1139967 h 2133879"/>
                <a:gd name="connsiteX37" fmla="*/ 875130 w 1273345"/>
                <a:gd name="connsiteY37" fmla="*/ 1122550 h 2133879"/>
                <a:gd name="connsiteX38" fmla="*/ 866422 w 1273345"/>
                <a:gd name="connsiteY38" fmla="*/ 1209635 h 2133879"/>
                <a:gd name="connsiteX39" fmla="*/ 1101553 w 1273345"/>
                <a:gd name="connsiteY39" fmla="*/ 1253178 h 2133879"/>
                <a:gd name="connsiteX40" fmla="*/ 1249599 w 1273345"/>
                <a:gd name="connsiteY40" fmla="*/ 1253178 h 2133879"/>
                <a:gd name="connsiteX41" fmla="*/ 1145096 w 1273345"/>
                <a:gd name="connsiteY41" fmla="*/ 1322847 h 2133879"/>
                <a:gd name="connsiteX42" fmla="*/ 970924 w 1273345"/>
                <a:gd name="connsiteY42" fmla="*/ 1340264 h 2133879"/>
                <a:gd name="connsiteX43" fmla="*/ 840296 w 1273345"/>
                <a:gd name="connsiteY43" fmla="*/ 1383807 h 2133879"/>
                <a:gd name="connsiteX44" fmla="*/ 970924 w 1273345"/>
                <a:gd name="connsiteY44" fmla="*/ 1470892 h 2133879"/>
                <a:gd name="connsiteX45" fmla="*/ 1136387 w 1273345"/>
                <a:gd name="connsiteY45" fmla="*/ 1462184 h 2133879"/>
                <a:gd name="connsiteX46" fmla="*/ 1240890 w 1273345"/>
                <a:gd name="connsiteY46" fmla="*/ 1479601 h 2133879"/>
                <a:gd name="connsiteX47" fmla="*/ 1267016 w 1273345"/>
                <a:gd name="connsiteY47" fmla="*/ 1540561 h 2133879"/>
                <a:gd name="connsiteX48" fmla="*/ 1136387 w 1273345"/>
                <a:gd name="connsiteY48" fmla="*/ 1627647 h 2133879"/>
                <a:gd name="connsiteX49" fmla="*/ 979633 w 1273345"/>
                <a:gd name="connsiteY49" fmla="*/ 1601521 h 2133879"/>
                <a:gd name="connsiteX50" fmla="*/ 927382 w 1273345"/>
                <a:gd name="connsiteY50" fmla="*/ 1610230 h 2133879"/>
                <a:gd name="connsiteX51" fmla="*/ 1066719 w 1273345"/>
                <a:gd name="connsiteY51" fmla="*/ 1697315 h 2133879"/>
                <a:gd name="connsiteX52" fmla="*/ 1153804 w 1273345"/>
                <a:gd name="connsiteY52" fmla="*/ 1801818 h 2133879"/>
                <a:gd name="connsiteX53" fmla="*/ 1162513 w 1273345"/>
                <a:gd name="connsiteY53" fmla="*/ 1871487 h 2133879"/>
                <a:gd name="connsiteX54" fmla="*/ 979633 w 1273345"/>
                <a:gd name="connsiteY54" fmla="*/ 1810527 h 2133879"/>
                <a:gd name="connsiteX55" fmla="*/ 883839 w 1273345"/>
                <a:gd name="connsiteY55" fmla="*/ 1766984 h 2133879"/>
                <a:gd name="connsiteX56" fmla="*/ 866422 w 1273345"/>
                <a:gd name="connsiteY56" fmla="*/ 1827944 h 2133879"/>
                <a:gd name="connsiteX57" fmla="*/ 936090 w 1273345"/>
                <a:gd name="connsiteY57" fmla="*/ 1871487 h 2133879"/>
                <a:gd name="connsiteX58" fmla="*/ 1031884 w 1273345"/>
                <a:gd name="connsiteY58" fmla="*/ 2019532 h 2133879"/>
                <a:gd name="connsiteX59" fmla="*/ 1005759 w 1273345"/>
                <a:gd name="connsiteY59" fmla="*/ 2054367 h 2133879"/>
                <a:gd name="connsiteX60" fmla="*/ 831587 w 1273345"/>
                <a:gd name="connsiteY60" fmla="*/ 1967281 h 2133879"/>
                <a:gd name="connsiteX61" fmla="*/ 753210 w 1273345"/>
                <a:gd name="connsiteY61" fmla="*/ 1915030 h 2133879"/>
                <a:gd name="connsiteX62" fmla="*/ 788044 w 1273345"/>
                <a:gd name="connsiteY62" fmla="*/ 2002115 h 2133879"/>
                <a:gd name="connsiteX63" fmla="*/ 735793 w 1273345"/>
                <a:gd name="connsiteY63" fmla="*/ 2089201 h 2133879"/>
                <a:gd name="connsiteX64" fmla="*/ 639999 w 1273345"/>
                <a:gd name="connsiteY64" fmla="*/ 2132743 h 2133879"/>
                <a:gd name="connsiteX65" fmla="*/ 631290 w 1273345"/>
                <a:gd name="connsiteY65" fmla="*/ 2045658 h 2133879"/>
                <a:gd name="connsiteX66" fmla="*/ 639999 w 1273345"/>
                <a:gd name="connsiteY66" fmla="*/ 1915030 h 2133879"/>
                <a:gd name="connsiteX67" fmla="*/ 535496 w 1273345"/>
                <a:gd name="connsiteY67" fmla="*/ 1984698 h 2133879"/>
                <a:gd name="connsiteX68" fmla="*/ 378742 w 1273345"/>
                <a:gd name="connsiteY68" fmla="*/ 2019532 h 2133879"/>
                <a:gd name="connsiteX69" fmla="*/ 370033 w 1273345"/>
                <a:gd name="connsiteY69" fmla="*/ 1984698 h 2133879"/>
                <a:gd name="connsiteX70" fmla="*/ 509370 w 1273345"/>
                <a:gd name="connsiteY70" fmla="*/ 1871487 h 2133879"/>
                <a:gd name="connsiteX71" fmla="*/ 317782 w 1273345"/>
                <a:gd name="connsiteY71" fmla="*/ 1897612 h 2133879"/>
                <a:gd name="connsiteX72" fmla="*/ 187153 w 1273345"/>
                <a:gd name="connsiteY72" fmla="*/ 1906321 h 2133879"/>
                <a:gd name="connsiteX73" fmla="*/ 230696 w 1273345"/>
                <a:gd name="connsiteY73" fmla="*/ 1801818 h 2133879"/>
                <a:gd name="connsiteX74" fmla="*/ 361324 w 1273345"/>
                <a:gd name="connsiteY74" fmla="*/ 1801818 h 2133879"/>
                <a:gd name="connsiteX75" fmla="*/ 387450 w 1273345"/>
                <a:gd name="connsiteY75" fmla="*/ 1793110 h 2133879"/>
                <a:gd name="connsiteX76" fmla="*/ 221987 w 1273345"/>
                <a:gd name="connsiteY76" fmla="*/ 1714732 h 2133879"/>
                <a:gd name="connsiteX77" fmla="*/ 117484 w 1273345"/>
                <a:gd name="connsiteY77" fmla="*/ 1653772 h 2133879"/>
                <a:gd name="connsiteX78" fmla="*/ 317780 w 1273345"/>
                <a:gd name="connsiteY78" fmla="*/ 1653772 h 2133879"/>
                <a:gd name="connsiteX79" fmla="*/ 457118 w 1273345"/>
                <a:gd name="connsiteY79" fmla="*/ 1618938 h 2133879"/>
                <a:gd name="connsiteX80" fmla="*/ 187153 w 1273345"/>
                <a:gd name="connsiteY80" fmla="*/ 1557978 h 2133879"/>
                <a:gd name="connsiteX81" fmla="*/ 4273 w 1273345"/>
                <a:gd name="connsiteY81" fmla="*/ 1531852 h 2133879"/>
                <a:gd name="connsiteX82" fmla="*/ 82650 w 1273345"/>
                <a:gd name="connsiteY82" fmla="*/ 1497018 h 2133879"/>
                <a:gd name="connsiteX83" fmla="*/ 352616 w 1273345"/>
                <a:gd name="connsiteY83" fmla="*/ 1479601 h 2133879"/>
                <a:gd name="connsiteX84" fmla="*/ 500662 w 1273345"/>
                <a:gd name="connsiteY84" fmla="*/ 1488310 h 2133879"/>
                <a:gd name="connsiteX85" fmla="*/ 378742 w 1273345"/>
                <a:gd name="connsiteY85" fmla="*/ 1436058 h 2133879"/>
                <a:gd name="connsiteX86" fmla="*/ 152319 w 1273345"/>
                <a:gd name="connsiteY86" fmla="*/ 1427350 h 2133879"/>
                <a:gd name="connsiteX87" fmla="*/ 56524 w 1273345"/>
                <a:gd name="connsiteY87" fmla="*/ 1418641 h 2133879"/>
                <a:gd name="connsiteX88" fmla="*/ 126193 w 1273345"/>
                <a:gd name="connsiteY88" fmla="*/ 1340264 h 2133879"/>
                <a:gd name="connsiteX89" fmla="*/ 326490 w 1273345"/>
                <a:gd name="connsiteY89" fmla="*/ 1348972 h 2133879"/>
                <a:gd name="connsiteX90" fmla="*/ 187153 w 1273345"/>
                <a:gd name="connsiteY90" fmla="*/ 1244470 h 2133879"/>
                <a:gd name="connsiteX91" fmla="*/ 56524 w 1273345"/>
                <a:gd name="connsiteY91" fmla="*/ 1166092 h 2133879"/>
                <a:gd name="connsiteX92" fmla="*/ 21690 w 1273345"/>
                <a:gd name="connsiteY92" fmla="*/ 1087715 h 2133879"/>
                <a:gd name="connsiteX93" fmla="*/ 213279 w 1273345"/>
                <a:gd name="connsiteY93" fmla="*/ 1139967 h 2133879"/>
                <a:gd name="connsiteX94" fmla="*/ 378742 w 1273345"/>
                <a:gd name="connsiteY94" fmla="*/ 1200927 h 2133879"/>
                <a:gd name="connsiteX95" fmla="*/ 152319 w 1273345"/>
                <a:gd name="connsiteY95" fmla="*/ 1026755 h 2133879"/>
                <a:gd name="connsiteX96" fmla="*/ 73942 w 1273345"/>
                <a:gd name="connsiteY96" fmla="*/ 965795 h 2133879"/>
                <a:gd name="connsiteX97" fmla="*/ 187153 w 1273345"/>
                <a:gd name="connsiteY97" fmla="*/ 957087 h 2133879"/>
                <a:gd name="connsiteX98" fmla="*/ 396159 w 1273345"/>
                <a:gd name="connsiteY98" fmla="*/ 948378 h 2133879"/>
                <a:gd name="connsiteX99" fmla="*/ 274239 w 1273345"/>
                <a:gd name="connsiteY99" fmla="*/ 852584 h 2133879"/>
                <a:gd name="connsiteX100" fmla="*/ 134902 w 1273345"/>
                <a:gd name="connsiteY100" fmla="*/ 835167 h 2133879"/>
                <a:gd name="connsiteX101" fmla="*/ 91359 w 1273345"/>
                <a:gd name="connsiteY101" fmla="*/ 791624 h 2133879"/>
                <a:gd name="connsiteX102" fmla="*/ 204570 w 1273345"/>
                <a:gd name="connsiteY102" fmla="*/ 756790 h 2133879"/>
                <a:gd name="connsiteX103" fmla="*/ 422284 w 1273345"/>
                <a:gd name="connsiteY103" fmla="*/ 765498 h 2133879"/>
                <a:gd name="connsiteX104" fmla="*/ 274239 w 1273345"/>
                <a:gd name="connsiteY104" fmla="*/ 652287 h 2133879"/>
                <a:gd name="connsiteX105" fmla="*/ 100067 w 1273345"/>
                <a:gd name="connsiteY105" fmla="*/ 652287 h 2133879"/>
                <a:gd name="connsiteX106" fmla="*/ 117484 w 1273345"/>
                <a:gd name="connsiteY106" fmla="*/ 573910 h 2133879"/>
                <a:gd name="connsiteX107" fmla="*/ 256822 w 1273345"/>
                <a:gd name="connsiteY107" fmla="*/ 582618 h 2133879"/>
                <a:gd name="connsiteX108" fmla="*/ 465827 w 1273345"/>
                <a:gd name="connsiteY108" fmla="*/ 643578 h 2133879"/>
                <a:gd name="connsiteX109" fmla="*/ 352616 w 1273345"/>
                <a:gd name="connsiteY109" fmla="*/ 495532 h 2133879"/>
                <a:gd name="connsiteX110" fmla="*/ 169736 w 1273345"/>
                <a:gd name="connsiteY110" fmla="*/ 434572 h 2133879"/>
                <a:gd name="connsiteX111" fmla="*/ 108776 w 1273345"/>
                <a:gd name="connsiteY111" fmla="*/ 338778 h 2133879"/>
                <a:gd name="connsiteX112" fmla="*/ 274239 w 1273345"/>
                <a:gd name="connsiteY112" fmla="*/ 373612 h 2133879"/>
                <a:gd name="connsiteX113" fmla="*/ 448410 w 1273345"/>
                <a:gd name="connsiteY113" fmla="*/ 443281 h 2133879"/>
                <a:gd name="connsiteX114" fmla="*/ 483244 w 1273345"/>
                <a:gd name="connsiteY114" fmla="*/ 373612 h 2133879"/>
                <a:gd name="connsiteX115" fmla="*/ 361324 w 1273345"/>
                <a:gd name="connsiteY115" fmla="*/ 303944 h 2133879"/>
                <a:gd name="connsiteX116" fmla="*/ 291656 w 1273345"/>
                <a:gd name="connsiteY116" fmla="*/ 155898 h 2133879"/>
                <a:gd name="connsiteX117" fmla="*/ 378742 w 1273345"/>
                <a:gd name="connsiteY117" fmla="*/ 129772 h 2133879"/>
                <a:gd name="connsiteX118" fmla="*/ 474536 w 1273345"/>
                <a:gd name="connsiteY118" fmla="*/ 225567 h 2133879"/>
                <a:gd name="connsiteX119" fmla="*/ 579039 w 1273345"/>
                <a:gd name="connsiteY119" fmla="*/ 303944 h 2133879"/>
                <a:gd name="connsiteX0" fmla="*/ 579039 w 1273345"/>
                <a:gd name="connsiteY0" fmla="*/ 303944 h 2133879"/>
                <a:gd name="connsiteX1" fmla="*/ 570330 w 1273345"/>
                <a:gd name="connsiteY1" fmla="*/ 138481 h 2133879"/>
                <a:gd name="connsiteX2" fmla="*/ 570330 w 1273345"/>
                <a:gd name="connsiteY2" fmla="*/ 7852 h 2133879"/>
                <a:gd name="connsiteX3" fmla="*/ 631290 w 1273345"/>
                <a:gd name="connsiteY3" fmla="*/ 25270 h 2133879"/>
                <a:gd name="connsiteX4" fmla="*/ 657416 w 1273345"/>
                <a:gd name="connsiteY4" fmla="*/ 112355 h 2133879"/>
                <a:gd name="connsiteX5" fmla="*/ 657416 w 1273345"/>
                <a:gd name="connsiteY5" fmla="*/ 225567 h 2133879"/>
                <a:gd name="connsiteX6" fmla="*/ 639999 w 1273345"/>
                <a:gd name="connsiteY6" fmla="*/ 303944 h 2133879"/>
                <a:gd name="connsiteX7" fmla="*/ 648707 w 1273345"/>
                <a:gd name="connsiteY7" fmla="*/ 347487 h 2133879"/>
                <a:gd name="connsiteX8" fmla="*/ 822879 w 1273345"/>
                <a:gd name="connsiteY8" fmla="*/ 190732 h 2133879"/>
                <a:gd name="connsiteX9" fmla="*/ 909964 w 1273345"/>
                <a:gd name="connsiteY9" fmla="*/ 164607 h 2133879"/>
                <a:gd name="connsiteX10" fmla="*/ 892547 w 1273345"/>
                <a:gd name="connsiteY10" fmla="*/ 242984 h 2133879"/>
                <a:gd name="connsiteX11" fmla="*/ 761919 w 1273345"/>
                <a:gd name="connsiteY11" fmla="*/ 356195 h 2133879"/>
                <a:gd name="connsiteX12" fmla="*/ 744502 w 1273345"/>
                <a:gd name="connsiteY12" fmla="*/ 417155 h 2133879"/>
                <a:gd name="connsiteX13" fmla="*/ 953507 w 1273345"/>
                <a:gd name="connsiteY13" fmla="*/ 338778 h 2133879"/>
                <a:gd name="connsiteX14" fmla="*/ 1049302 w 1273345"/>
                <a:gd name="connsiteY14" fmla="*/ 356195 h 2133879"/>
                <a:gd name="connsiteX15" fmla="*/ 1092844 w 1273345"/>
                <a:gd name="connsiteY15" fmla="*/ 443281 h 2133879"/>
                <a:gd name="connsiteX16" fmla="*/ 1014467 w 1273345"/>
                <a:gd name="connsiteY16" fmla="*/ 478115 h 2133879"/>
                <a:gd name="connsiteX17" fmla="*/ 883839 w 1273345"/>
                <a:gd name="connsiteY17" fmla="*/ 469407 h 2133879"/>
                <a:gd name="connsiteX18" fmla="*/ 788045 w 1273345"/>
                <a:gd name="connsiteY18" fmla="*/ 530367 h 2133879"/>
                <a:gd name="connsiteX19" fmla="*/ 840296 w 1273345"/>
                <a:gd name="connsiteY19" fmla="*/ 582618 h 2133879"/>
                <a:gd name="connsiteX20" fmla="*/ 1031884 w 1273345"/>
                <a:gd name="connsiteY20" fmla="*/ 565201 h 2133879"/>
                <a:gd name="connsiteX21" fmla="*/ 1162513 w 1273345"/>
                <a:gd name="connsiteY21" fmla="*/ 565201 h 2133879"/>
                <a:gd name="connsiteX22" fmla="*/ 1206056 w 1273345"/>
                <a:gd name="connsiteY22" fmla="*/ 660995 h 2133879"/>
                <a:gd name="connsiteX23" fmla="*/ 1110262 w 1273345"/>
                <a:gd name="connsiteY23" fmla="*/ 721955 h 2133879"/>
                <a:gd name="connsiteX24" fmla="*/ 927382 w 1273345"/>
                <a:gd name="connsiteY24" fmla="*/ 704538 h 2133879"/>
                <a:gd name="connsiteX25" fmla="*/ 814170 w 1273345"/>
                <a:gd name="connsiteY25" fmla="*/ 721955 h 2133879"/>
                <a:gd name="connsiteX26" fmla="*/ 970924 w 1273345"/>
                <a:gd name="connsiteY26" fmla="*/ 774207 h 2133879"/>
                <a:gd name="connsiteX27" fmla="*/ 1179930 w 1273345"/>
                <a:gd name="connsiteY27" fmla="*/ 809041 h 2133879"/>
                <a:gd name="connsiteX28" fmla="*/ 1258307 w 1273345"/>
                <a:gd name="connsiteY28" fmla="*/ 878710 h 2133879"/>
                <a:gd name="connsiteX29" fmla="*/ 1171222 w 1273345"/>
                <a:gd name="connsiteY29" fmla="*/ 957087 h 2133879"/>
                <a:gd name="connsiteX30" fmla="*/ 909964 w 1273345"/>
                <a:gd name="connsiteY30" fmla="*/ 965795 h 2133879"/>
                <a:gd name="connsiteX31" fmla="*/ 849004 w 1273345"/>
                <a:gd name="connsiteY31" fmla="*/ 991921 h 2133879"/>
                <a:gd name="connsiteX32" fmla="*/ 875130 w 1273345"/>
                <a:gd name="connsiteY32" fmla="*/ 1061590 h 2133879"/>
                <a:gd name="connsiteX33" fmla="*/ 1110262 w 1273345"/>
                <a:gd name="connsiteY33" fmla="*/ 1070298 h 2133879"/>
                <a:gd name="connsiteX34" fmla="*/ 1223473 w 1273345"/>
                <a:gd name="connsiteY34" fmla="*/ 1105132 h 2133879"/>
                <a:gd name="connsiteX35" fmla="*/ 1249599 w 1273345"/>
                <a:gd name="connsiteY35" fmla="*/ 1209635 h 2133879"/>
                <a:gd name="connsiteX36" fmla="*/ 997050 w 1273345"/>
                <a:gd name="connsiteY36" fmla="*/ 1139967 h 2133879"/>
                <a:gd name="connsiteX37" fmla="*/ 875130 w 1273345"/>
                <a:gd name="connsiteY37" fmla="*/ 1122550 h 2133879"/>
                <a:gd name="connsiteX38" fmla="*/ 866422 w 1273345"/>
                <a:gd name="connsiteY38" fmla="*/ 1209635 h 2133879"/>
                <a:gd name="connsiteX39" fmla="*/ 1101553 w 1273345"/>
                <a:gd name="connsiteY39" fmla="*/ 1253178 h 2133879"/>
                <a:gd name="connsiteX40" fmla="*/ 1249599 w 1273345"/>
                <a:gd name="connsiteY40" fmla="*/ 1253178 h 2133879"/>
                <a:gd name="connsiteX41" fmla="*/ 1145096 w 1273345"/>
                <a:gd name="connsiteY41" fmla="*/ 1322847 h 2133879"/>
                <a:gd name="connsiteX42" fmla="*/ 970924 w 1273345"/>
                <a:gd name="connsiteY42" fmla="*/ 1340264 h 2133879"/>
                <a:gd name="connsiteX43" fmla="*/ 840296 w 1273345"/>
                <a:gd name="connsiteY43" fmla="*/ 1383807 h 2133879"/>
                <a:gd name="connsiteX44" fmla="*/ 970924 w 1273345"/>
                <a:gd name="connsiteY44" fmla="*/ 1470892 h 2133879"/>
                <a:gd name="connsiteX45" fmla="*/ 1136387 w 1273345"/>
                <a:gd name="connsiteY45" fmla="*/ 1462184 h 2133879"/>
                <a:gd name="connsiteX46" fmla="*/ 1240890 w 1273345"/>
                <a:gd name="connsiteY46" fmla="*/ 1479601 h 2133879"/>
                <a:gd name="connsiteX47" fmla="*/ 1267016 w 1273345"/>
                <a:gd name="connsiteY47" fmla="*/ 1540561 h 2133879"/>
                <a:gd name="connsiteX48" fmla="*/ 1136387 w 1273345"/>
                <a:gd name="connsiteY48" fmla="*/ 1627647 h 2133879"/>
                <a:gd name="connsiteX49" fmla="*/ 979633 w 1273345"/>
                <a:gd name="connsiteY49" fmla="*/ 1601521 h 2133879"/>
                <a:gd name="connsiteX50" fmla="*/ 927382 w 1273345"/>
                <a:gd name="connsiteY50" fmla="*/ 1610230 h 2133879"/>
                <a:gd name="connsiteX51" fmla="*/ 1066719 w 1273345"/>
                <a:gd name="connsiteY51" fmla="*/ 1697315 h 2133879"/>
                <a:gd name="connsiteX52" fmla="*/ 1153804 w 1273345"/>
                <a:gd name="connsiteY52" fmla="*/ 1801818 h 2133879"/>
                <a:gd name="connsiteX53" fmla="*/ 1162513 w 1273345"/>
                <a:gd name="connsiteY53" fmla="*/ 1871487 h 2133879"/>
                <a:gd name="connsiteX54" fmla="*/ 979633 w 1273345"/>
                <a:gd name="connsiteY54" fmla="*/ 1810527 h 2133879"/>
                <a:gd name="connsiteX55" fmla="*/ 883839 w 1273345"/>
                <a:gd name="connsiteY55" fmla="*/ 1766984 h 2133879"/>
                <a:gd name="connsiteX56" fmla="*/ 866422 w 1273345"/>
                <a:gd name="connsiteY56" fmla="*/ 1827944 h 2133879"/>
                <a:gd name="connsiteX57" fmla="*/ 936090 w 1273345"/>
                <a:gd name="connsiteY57" fmla="*/ 1871487 h 2133879"/>
                <a:gd name="connsiteX58" fmla="*/ 1031884 w 1273345"/>
                <a:gd name="connsiteY58" fmla="*/ 2019532 h 2133879"/>
                <a:gd name="connsiteX59" fmla="*/ 1005759 w 1273345"/>
                <a:gd name="connsiteY59" fmla="*/ 2054367 h 2133879"/>
                <a:gd name="connsiteX60" fmla="*/ 831587 w 1273345"/>
                <a:gd name="connsiteY60" fmla="*/ 1967281 h 2133879"/>
                <a:gd name="connsiteX61" fmla="*/ 753210 w 1273345"/>
                <a:gd name="connsiteY61" fmla="*/ 1915030 h 2133879"/>
                <a:gd name="connsiteX62" fmla="*/ 788044 w 1273345"/>
                <a:gd name="connsiteY62" fmla="*/ 2002115 h 2133879"/>
                <a:gd name="connsiteX63" fmla="*/ 735793 w 1273345"/>
                <a:gd name="connsiteY63" fmla="*/ 2089201 h 2133879"/>
                <a:gd name="connsiteX64" fmla="*/ 639999 w 1273345"/>
                <a:gd name="connsiteY64" fmla="*/ 2132743 h 2133879"/>
                <a:gd name="connsiteX65" fmla="*/ 631290 w 1273345"/>
                <a:gd name="connsiteY65" fmla="*/ 2045658 h 2133879"/>
                <a:gd name="connsiteX66" fmla="*/ 639999 w 1273345"/>
                <a:gd name="connsiteY66" fmla="*/ 1915030 h 2133879"/>
                <a:gd name="connsiteX67" fmla="*/ 535496 w 1273345"/>
                <a:gd name="connsiteY67" fmla="*/ 1984698 h 2133879"/>
                <a:gd name="connsiteX68" fmla="*/ 378742 w 1273345"/>
                <a:gd name="connsiteY68" fmla="*/ 2019532 h 2133879"/>
                <a:gd name="connsiteX69" fmla="*/ 370033 w 1273345"/>
                <a:gd name="connsiteY69" fmla="*/ 1984698 h 2133879"/>
                <a:gd name="connsiteX70" fmla="*/ 509370 w 1273345"/>
                <a:gd name="connsiteY70" fmla="*/ 1871487 h 2133879"/>
                <a:gd name="connsiteX71" fmla="*/ 317782 w 1273345"/>
                <a:gd name="connsiteY71" fmla="*/ 1897612 h 2133879"/>
                <a:gd name="connsiteX72" fmla="*/ 187153 w 1273345"/>
                <a:gd name="connsiteY72" fmla="*/ 1906321 h 2133879"/>
                <a:gd name="connsiteX73" fmla="*/ 230696 w 1273345"/>
                <a:gd name="connsiteY73" fmla="*/ 1801818 h 2133879"/>
                <a:gd name="connsiteX74" fmla="*/ 361324 w 1273345"/>
                <a:gd name="connsiteY74" fmla="*/ 1801818 h 2133879"/>
                <a:gd name="connsiteX75" fmla="*/ 387450 w 1273345"/>
                <a:gd name="connsiteY75" fmla="*/ 1793110 h 2133879"/>
                <a:gd name="connsiteX76" fmla="*/ 221987 w 1273345"/>
                <a:gd name="connsiteY76" fmla="*/ 1714732 h 2133879"/>
                <a:gd name="connsiteX77" fmla="*/ 117484 w 1273345"/>
                <a:gd name="connsiteY77" fmla="*/ 1653772 h 2133879"/>
                <a:gd name="connsiteX78" fmla="*/ 317780 w 1273345"/>
                <a:gd name="connsiteY78" fmla="*/ 1653772 h 2133879"/>
                <a:gd name="connsiteX79" fmla="*/ 457118 w 1273345"/>
                <a:gd name="connsiteY79" fmla="*/ 1618938 h 2133879"/>
                <a:gd name="connsiteX80" fmla="*/ 187153 w 1273345"/>
                <a:gd name="connsiteY80" fmla="*/ 1557978 h 2133879"/>
                <a:gd name="connsiteX81" fmla="*/ 4273 w 1273345"/>
                <a:gd name="connsiteY81" fmla="*/ 1531852 h 2133879"/>
                <a:gd name="connsiteX82" fmla="*/ 82650 w 1273345"/>
                <a:gd name="connsiteY82" fmla="*/ 1497018 h 2133879"/>
                <a:gd name="connsiteX83" fmla="*/ 352616 w 1273345"/>
                <a:gd name="connsiteY83" fmla="*/ 1479601 h 2133879"/>
                <a:gd name="connsiteX84" fmla="*/ 500662 w 1273345"/>
                <a:gd name="connsiteY84" fmla="*/ 1488310 h 2133879"/>
                <a:gd name="connsiteX85" fmla="*/ 378742 w 1273345"/>
                <a:gd name="connsiteY85" fmla="*/ 1436058 h 2133879"/>
                <a:gd name="connsiteX86" fmla="*/ 152319 w 1273345"/>
                <a:gd name="connsiteY86" fmla="*/ 1427350 h 2133879"/>
                <a:gd name="connsiteX87" fmla="*/ 56524 w 1273345"/>
                <a:gd name="connsiteY87" fmla="*/ 1418641 h 2133879"/>
                <a:gd name="connsiteX88" fmla="*/ 126193 w 1273345"/>
                <a:gd name="connsiteY88" fmla="*/ 1340264 h 2133879"/>
                <a:gd name="connsiteX89" fmla="*/ 326490 w 1273345"/>
                <a:gd name="connsiteY89" fmla="*/ 1348972 h 2133879"/>
                <a:gd name="connsiteX90" fmla="*/ 187153 w 1273345"/>
                <a:gd name="connsiteY90" fmla="*/ 1244470 h 2133879"/>
                <a:gd name="connsiteX91" fmla="*/ 56524 w 1273345"/>
                <a:gd name="connsiteY91" fmla="*/ 1166092 h 2133879"/>
                <a:gd name="connsiteX92" fmla="*/ 21690 w 1273345"/>
                <a:gd name="connsiteY92" fmla="*/ 1087715 h 2133879"/>
                <a:gd name="connsiteX93" fmla="*/ 213279 w 1273345"/>
                <a:gd name="connsiteY93" fmla="*/ 1139967 h 2133879"/>
                <a:gd name="connsiteX94" fmla="*/ 378742 w 1273345"/>
                <a:gd name="connsiteY94" fmla="*/ 1200927 h 2133879"/>
                <a:gd name="connsiteX95" fmla="*/ 152319 w 1273345"/>
                <a:gd name="connsiteY95" fmla="*/ 1026755 h 2133879"/>
                <a:gd name="connsiteX96" fmla="*/ 73942 w 1273345"/>
                <a:gd name="connsiteY96" fmla="*/ 965795 h 2133879"/>
                <a:gd name="connsiteX97" fmla="*/ 187153 w 1273345"/>
                <a:gd name="connsiteY97" fmla="*/ 957087 h 2133879"/>
                <a:gd name="connsiteX98" fmla="*/ 396159 w 1273345"/>
                <a:gd name="connsiteY98" fmla="*/ 948378 h 2133879"/>
                <a:gd name="connsiteX99" fmla="*/ 274239 w 1273345"/>
                <a:gd name="connsiteY99" fmla="*/ 852584 h 2133879"/>
                <a:gd name="connsiteX100" fmla="*/ 134902 w 1273345"/>
                <a:gd name="connsiteY100" fmla="*/ 835167 h 2133879"/>
                <a:gd name="connsiteX101" fmla="*/ 91359 w 1273345"/>
                <a:gd name="connsiteY101" fmla="*/ 791624 h 2133879"/>
                <a:gd name="connsiteX102" fmla="*/ 204570 w 1273345"/>
                <a:gd name="connsiteY102" fmla="*/ 756790 h 2133879"/>
                <a:gd name="connsiteX103" fmla="*/ 422284 w 1273345"/>
                <a:gd name="connsiteY103" fmla="*/ 765498 h 2133879"/>
                <a:gd name="connsiteX104" fmla="*/ 274239 w 1273345"/>
                <a:gd name="connsiteY104" fmla="*/ 652287 h 2133879"/>
                <a:gd name="connsiteX105" fmla="*/ 100067 w 1273345"/>
                <a:gd name="connsiteY105" fmla="*/ 652287 h 2133879"/>
                <a:gd name="connsiteX106" fmla="*/ 117484 w 1273345"/>
                <a:gd name="connsiteY106" fmla="*/ 573910 h 2133879"/>
                <a:gd name="connsiteX107" fmla="*/ 256822 w 1273345"/>
                <a:gd name="connsiteY107" fmla="*/ 582618 h 2133879"/>
                <a:gd name="connsiteX108" fmla="*/ 465827 w 1273345"/>
                <a:gd name="connsiteY108" fmla="*/ 643578 h 2133879"/>
                <a:gd name="connsiteX109" fmla="*/ 352616 w 1273345"/>
                <a:gd name="connsiteY109" fmla="*/ 495532 h 2133879"/>
                <a:gd name="connsiteX110" fmla="*/ 169736 w 1273345"/>
                <a:gd name="connsiteY110" fmla="*/ 434572 h 2133879"/>
                <a:gd name="connsiteX111" fmla="*/ 108776 w 1273345"/>
                <a:gd name="connsiteY111" fmla="*/ 338778 h 2133879"/>
                <a:gd name="connsiteX112" fmla="*/ 274239 w 1273345"/>
                <a:gd name="connsiteY112" fmla="*/ 373612 h 2133879"/>
                <a:gd name="connsiteX113" fmla="*/ 448410 w 1273345"/>
                <a:gd name="connsiteY113" fmla="*/ 443281 h 2133879"/>
                <a:gd name="connsiteX114" fmla="*/ 483244 w 1273345"/>
                <a:gd name="connsiteY114" fmla="*/ 373612 h 2133879"/>
                <a:gd name="connsiteX115" fmla="*/ 361324 w 1273345"/>
                <a:gd name="connsiteY115" fmla="*/ 303944 h 2133879"/>
                <a:gd name="connsiteX116" fmla="*/ 291656 w 1273345"/>
                <a:gd name="connsiteY116" fmla="*/ 155898 h 2133879"/>
                <a:gd name="connsiteX117" fmla="*/ 378742 w 1273345"/>
                <a:gd name="connsiteY117" fmla="*/ 129772 h 2133879"/>
                <a:gd name="connsiteX118" fmla="*/ 474536 w 1273345"/>
                <a:gd name="connsiteY118" fmla="*/ 225567 h 2133879"/>
                <a:gd name="connsiteX119" fmla="*/ 579039 w 1273345"/>
                <a:gd name="connsiteY119" fmla="*/ 303944 h 2133879"/>
                <a:gd name="connsiteX0" fmla="*/ 570330 w 1273345"/>
                <a:gd name="connsiteY0" fmla="*/ 382321 h 2133879"/>
                <a:gd name="connsiteX1" fmla="*/ 570330 w 1273345"/>
                <a:gd name="connsiteY1" fmla="*/ 138481 h 2133879"/>
                <a:gd name="connsiteX2" fmla="*/ 570330 w 1273345"/>
                <a:gd name="connsiteY2" fmla="*/ 7852 h 2133879"/>
                <a:gd name="connsiteX3" fmla="*/ 631290 w 1273345"/>
                <a:gd name="connsiteY3" fmla="*/ 25270 h 2133879"/>
                <a:gd name="connsiteX4" fmla="*/ 657416 w 1273345"/>
                <a:gd name="connsiteY4" fmla="*/ 112355 h 2133879"/>
                <a:gd name="connsiteX5" fmla="*/ 657416 w 1273345"/>
                <a:gd name="connsiteY5" fmla="*/ 225567 h 2133879"/>
                <a:gd name="connsiteX6" fmla="*/ 639999 w 1273345"/>
                <a:gd name="connsiteY6" fmla="*/ 303944 h 2133879"/>
                <a:gd name="connsiteX7" fmla="*/ 648707 w 1273345"/>
                <a:gd name="connsiteY7" fmla="*/ 347487 h 2133879"/>
                <a:gd name="connsiteX8" fmla="*/ 822879 w 1273345"/>
                <a:gd name="connsiteY8" fmla="*/ 190732 h 2133879"/>
                <a:gd name="connsiteX9" fmla="*/ 909964 w 1273345"/>
                <a:gd name="connsiteY9" fmla="*/ 164607 h 2133879"/>
                <a:gd name="connsiteX10" fmla="*/ 892547 w 1273345"/>
                <a:gd name="connsiteY10" fmla="*/ 242984 h 2133879"/>
                <a:gd name="connsiteX11" fmla="*/ 761919 w 1273345"/>
                <a:gd name="connsiteY11" fmla="*/ 356195 h 2133879"/>
                <a:gd name="connsiteX12" fmla="*/ 744502 w 1273345"/>
                <a:gd name="connsiteY12" fmla="*/ 417155 h 2133879"/>
                <a:gd name="connsiteX13" fmla="*/ 953507 w 1273345"/>
                <a:gd name="connsiteY13" fmla="*/ 338778 h 2133879"/>
                <a:gd name="connsiteX14" fmla="*/ 1049302 w 1273345"/>
                <a:gd name="connsiteY14" fmla="*/ 356195 h 2133879"/>
                <a:gd name="connsiteX15" fmla="*/ 1092844 w 1273345"/>
                <a:gd name="connsiteY15" fmla="*/ 443281 h 2133879"/>
                <a:gd name="connsiteX16" fmla="*/ 1014467 w 1273345"/>
                <a:gd name="connsiteY16" fmla="*/ 478115 h 2133879"/>
                <a:gd name="connsiteX17" fmla="*/ 883839 w 1273345"/>
                <a:gd name="connsiteY17" fmla="*/ 469407 h 2133879"/>
                <a:gd name="connsiteX18" fmla="*/ 788045 w 1273345"/>
                <a:gd name="connsiteY18" fmla="*/ 530367 h 2133879"/>
                <a:gd name="connsiteX19" fmla="*/ 840296 w 1273345"/>
                <a:gd name="connsiteY19" fmla="*/ 582618 h 2133879"/>
                <a:gd name="connsiteX20" fmla="*/ 1031884 w 1273345"/>
                <a:gd name="connsiteY20" fmla="*/ 565201 h 2133879"/>
                <a:gd name="connsiteX21" fmla="*/ 1162513 w 1273345"/>
                <a:gd name="connsiteY21" fmla="*/ 565201 h 2133879"/>
                <a:gd name="connsiteX22" fmla="*/ 1206056 w 1273345"/>
                <a:gd name="connsiteY22" fmla="*/ 660995 h 2133879"/>
                <a:gd name="connsiteX23" fmla="*/ 1110262 w 1273345"/>
                <a:gd name="connsiteY23" fmla="*/ 721955 h 2133879"/>
                <a:gd name="connsiteX24" fmla="*/ 927382 w 1273345"/>
                <a:gd name="connsiteY24" fmla="*/ 704538 h 2133879"/>
                <a:gd name="connsiteX25" fmla="*/ 814170 w 1273345"/>
                <a:gd name="connsiteY25" fmla="*/ 721955 h 2133879"/>
                <a:gd name="connsiteX26" fmla="*/ 970924 w 1273345"/>
                <a:gd name="connsiteY26" fmla="*/ 774207 h 2133879"/>
                <a:gd name="connsiteX27" fmla="*/ 1179930 w 1273345"/>
                <a:gd name="connsiteY27" fmla="*/ 809041 h 2133879"/>
                <a:gd name="connsiteX28" fmla="*/ 1258307 w 1273345"/>
                <a:gd name="connsiteY28" fmla="*/ 878710 h 2133879"/>
                <a:gd name="connsiteX29" fmla="*/ 1171222 w 1273345"/>
                <a:gd name="connsiteY29" fmla="*/ 957087 h 2133879"/>
                <a:gd name="connsiteX30" fmla="*/ 909964 w 1273345"/>
                <a:gd name="connsiteY30" fmla="*/ 965795 h 2133879"/>
                <a:gd name="connsiteX31" fmla="*/ 849004 w 1273345"/>
                <a:gd name="connsiteY31" fmla="*/ 991921 h 2133879"/>
                <a:gd name="connsiteX32" fmla="*/ 875130 w 1273345"/>
                <a:gd name="connsiteY32" fmla="*/ 1061590 h 2133879"/>
                <a:gd name="connsiteX33" fmla="*/ 1110262 w 1273345"/>
                <a:gd name="connsiteY33" fmla="*/ 1070298 h 2133879"/>
                <a:gd name="connsiteX34" fmla="*/ 1223473 w 1273345"/>
                <a:gd name="connsiteY34" fmla="*/ 1105132 h 2133879"/>
                <a:gd name="connsiteX35" fmla="*/ 1249599 w 1273345"/>
                <a:gd name="connsiteY35" fmla="*/ 1209635 h 2133879"/>
                <a:gd name="connsiteX36" fmla="*/ 997050 w 1273345"/>
                <a:gd name="connsiteY36" fmla="*/ 1139967 h 2133879"/>
                <a:gd name="connsiteX37" fmla="*/ 875130 w 1273345"/>
                <a:gd name="connsiteY37" fmla="*/ 1122550 h 2133879"/>
                <a:gd name="connsiteX38" fmla="*/ 866422 w 1273345"/>
                <a:gd name="connsiteY38" fmla="*/ 1209635 h 2133879"/>
                <a:gd name="connsiteX39" fmla="*/ 1101553 w 1273345"/>
                <a:gd name="connsiteY39" fmla="*/ 1253178 h 2133879"/>
                <a:gd name="connsiteX40" fmla="*/ 1249599 w 1273345"/>
                <a:gd name="connsiteY40" fmla="*/ 1253178 h 2133879"/>
                <a:gd name="connsiteX41" fmla="*/ 1145096 w 1273345"/>
                <a:gd name="connsiteY41" fmla="*/ 1322847 h 2133879"/>
                <a:gd name="connsiteX42" fmla="*/ 970924 w 1273345"/>
                <a:gd name="connsiteY42" fmla="*/ 1340264 h 2133879"/>
                <a:gd name="connsiteX43" fmla="*/ 840296 w 1273345"/>
                <a:gd name="connsiteY43" fmla="*/ 1383807 h 2133879"/>
                <a:gd name="connsiteX44" fmla="*/ 970924 w 1273345"/>
                <a:gd name="connsiteY44" fmla="*/ 1470892 h 2133879"/>
                <a:gd name="connsiteX45" fmla="*/ 1136387 w 1273345"/>
                <a:gd name="connsiteY45" fmla="*/ 1462184 h 2133879"/>
                <a:gd name="connsiteX46" fmla="*/ 1240890 w 1273345"/>
                <a:gd name="connsiteY46" fmla="*/ 1479601 h 2133879"/>
                <a:gd name="connsiteX47" fmla="*/ 1267016 w 1273345"/>
                <a:gd name="connsiteY47" fmla="*/ 1540561 h 2133879"/>
                <a:gd name="connsiteX48" fmla="*/ 1136387 w 1273345"/>
                <a:gd name="connsiteY48" fmla="*/ 1627647 h 2133879"/>
                <a:gd name="connsiteX49" fmla="*/ 979633 w 1273345"/>
                <a:gd name="connsiteY49" fmla="*/ 1601521 h 2133879"/>
                <a:gd name="connsiteX50" fmla="*/ 927382 w 1273345"/>
                <a:gd name="connsiteY50" fmla="*/ 1610230 h 2133879"/>
                <a:gd name="connsiteX51" fmla="*/ 1066719 w 1273345"/>
                <a:gd name="connsiteY51" fmla="*/ 1697315 h 2133879"/>
                <a:gd name="connsiteX52" fmla="*/ 1153804 w 1273345"/>
                <a:gd name="connsiteY52" fmla="*/ 1801818 h 2133879"/>
                <a:gd name="connsiteX53" fmla="*/ 1162513 w 1273345"/>
                <a:gd name="connsiteY53" fmla="*/ 1871487 h 2133879"/>
                <a:gd name="connsiteX54" fmla="*/ 979633 w 1273345"/>
                <a:gd name="connsiteY54" fmla="*/ 1810527 h 2133879"/>
                <a:gd name="connsiteX55" fmla="*/ 883839 w 1273345"/>
                <a:gd name="connsiteY55" fmla="*/ 1766984 h 2133879"/>
                <a:gd name="connsiteX56" fmla="*/ 866422 w 1273345"/>
                <a:gd name="connsiteY56" fmla="*/ 1827944 h 2133879"/>
                <a:gd name="connsiteX57" fmla="*/ 936090 w 1273345"/>
                <a:gd name="connsiteY57" fmla="*/ 1871487 h 2133879"/>
                <a:gd name="connsiteX58" fmla="*/ 1031884 w 1273345"/>
                <a:gd name="connsiteY58" fmla="*/ 2019532 h 2133879"/>
                <a:gd name="connsiteX59" fmla="*/ 1005759 w 1273345"/>
                <a:gd name="connsiteY59" fmla="*/ 2054367 h 2133879"/>
                <a:gd name="connsiteX60" fmla="*/ 831587 w 1273345"/>
                <a:gd name="connsiteY60" fmla="*/ 1967281 h 2133879"/>
                <a:gd name="connsiteX61" fmla="*/ 753210 w 1273345"/>
                <a:gd name="connsiteY61" fmla="*/ 1915030 h 2133879"/>
                <a:gd name="connsiteX62" fmla="*/ 788044 w 1273345"/>
                <a:gd name="connsiteY62" fmla="*/ 2002115 h 2133879"/>
                <a:gd name="connsiteX63" fmla="*/ 735793 w 1273345"/>
                <a:gd name="connsiteY63" fmla="*/ 2089201 h 2133879"/>
                <a:gd name="connsiteX64" fmla="*/ 639999 w 1273345"/>
                <a:gd name="connsiteY64" fmla="*/ 2132743 h 2133879"/>
                <a:gd name="connsiteX65" fmla="*/ 631290 w 1273345"/>
                <a:gd name="connsiteY65" fmla="*/ 2045658 h 2133879"/>
                <a:gd name="connsiteX66" fmla="*/ 639999 w 1273345"/>
                <a:gd name="connsiteY66" fmla="*/ 1915030 h 2133879"/>
                <a:gd name="connsiteX67" fmla="*/ 535496 w 1273345"/>
                <a:gd name="connsiteY67" fmla="*/ 1984698 h 2133879"/>
                <a:gd name="connsiteX68" fmla="*/ 378742 w 1273345"/>
                <a:gd name="connsiteY68" fmla="*/ 2019532 h 2133879"/>
                <a:gd name="connsiteX69" fmla="*/ 370033 w 1273345"/>
                <a:gd name="connsiteY69" fmla="*/ 1984698 h 2133879"/>
                <a:gd name="connsiteX70" fmla="*/ 509370 w 1273345"/>
                <a:gd name="connsiteY70" fmla="*/ 1871487 h 2133879"/>
                <a:gd name="connsiteX71" fmla="*/ 317782 w 1273345"/>
                <a:gd name="connsiteY71" fmla="*/ 1897612 h 2133879"/>
                <a:gd name="connsiteX72" fmla="*/ 187153 w 1273345"/>
                <a:gd name="connsiteY72" fmla="*/ 1906321 h 2133879"/>
                <a:gd name="connsiteX73" fmla="*/ 230696 w 1273345"/>
                <a:gd name="connsiteY73" fmla="*/ 1801818 h 2133879"/>
                <a:gd name="connsiteX74" fmla="*/ 361324 w 1273345"/>
                <a:gd name="connsiteY74" fmla="*/ 1801818 h 2133879"/>
                <a:gd name="connsiteX75" fmla="*/ 387450 w 1273345"/>
                <a:gd name="connsiteY75" fmla="*/ 1793110 h 2133879"/>
                <a:gd name="connsiteX76" fmla="*/ 221987 w 1273345"/>
                <a:gd name="connsiteY76" fmla="*/ 1714732 h 2133879"/>
                <a:gd name="connsiteX77" fmla="*/ 117484 w 1273345"/>
                <a:gd name="connsiteY77" fmla="*/ 1653772 h 2133879"/>
                <a:gd name="connsiteX78" fmla="*/ 317780 w 1273345"/>
                <a:gd name="connsiteY78" fmla="*/ 1653772 h 2133879"/>
                <a:gd name="connsiteX79" fmla="*/ 457118 w 1273345"/>
                <a:gd name="connsiteY79" fmla="*/ 1618938 h 2133879"/>
                <a:gd name="connsiteX80" fmla="*/ 187153 w 1273345"/>
                <a:gd name="connsiteY80" fmla="*/ 1557978 h 2133879"/>
                <a:gd name="connsiteX81" fmla="*/ 4273 w 1273345"/>
                <a:gd name="connsiteY81" fmla="*/ 1531852 h 2133879"/>
                <a:gd name="connsiteX82" fmla="*/ 82650 w 1273345"/>
                <a:gd name="connsiteY82" fmla="*/ 1497018 h 2133879"/>
                <a:gd name="connsiteX83" fmla="*/ 352616 w 1273345"/>
                <a:gd name="connsiteY83" fmla="*/ 1479601 h 2133879"/>
                <a:gd name="connsiteX84" fmla="*/ 500662 w 1273345"/>
                <a:gd name="connsiteY84" fmla="*/ 1488310 h 2133879"/>
                <a:gd name="connsiteX85" fmla="*/ 378742 w 1273345"/>
                <a:gd name="connsiteY85" fmla="*/ 1436058 h 2133879"/>
                <a:gd name="connsiteX86" fmla="*/ 152319 w 1273345"/>
                <a:gd name="connsiteY86" fmla="*/ 1427350 h 2133879"/>
                <a:gd name="connsiteX87" fmla="*/ 56524 w 1273345"/>
                <a:gd name="connsiteY87" fmla="*/ 1418641 h 2133879"/>
                <a:gd name="connsiteX88" fmla="*/ 126193 w 1273345"/>
                <a:gd name="connsiteY88" fmla="*/ 1340264 h 2133879"/>
                <a:gd name="connsiteX89" fmla="*/ 326490 w 1273345"/>
                <a:gd name="connsiteY89" fmla="*/ 1348972 h 2133879"/>
                <a:gd name="connsiteX90" fmla="*/ 187153 w 1273345"/>
                <a:gd name="connsiteY90" fmla="*/ 1244470 h 2133879"/>
                <a:gd name="connsiteX91" fmla="*/ 56524 w 1273345"/>
                <a:gd name="connsiteY91" fmla="*/ 1166092 h 2133879"/>
                <a:gd name="connsiteX92" fmla="*/ 21690 w 1273345"/>
                <a:gd name="connsiteY92" fmla="*/ 1087715 h 2133879"/>
                <a:gd name="connsiteX93" fmla="*/ 213279 w 1273345"/>
                <a:gd name="connsiteY93" fmla="*/ 1139967 h 2133879"/>
                <a:gd name="connsiteX94" fmla="*/ 378742 w 1273345"/>
                <a:gd name="connsiteY94" fmla="*/ 1200927 h 2133879"/>
                <a:gd name="connsiteX95" fmla="*/ 152319 w 1273345"/>
                <a:gd name="connsiteY95" fmla="*/ 1026755 h 2133879"/>
                <a:gd name="connsiteX96" fmla="*/ 73942 w 1273345"/>
                <a:gd name="connsiteY96" fmla="*/ 965795 h 2133879"/>
                <a:gd name="connsiteX97" fmla="*/ 187153 w 1273345"/>
                <a:gd name="connsiteY97" fmla="*/ 957087 h 2133879"/>
                <a:gd name="connsiteX98" fmla="*/ 396159 w 1273345"/>
                <a:gd name="connsiteY98" fmla="*/ 948378 h 2133879"/>
                <a:gd name="connsiteX99" fmla="*/ 274239 w 1273345"/>
                <a:gd name="connsiteY99" fmla="*/ 852584 h 2133879"/>
                <a:gd name="connsiteX100" fmla="*/ 134902 w 1273345"/>
                <a:gd name="connsiteY100" fmla="*/ 835167 h 2133879"/>
                <a:gd name="connsiteX101" fmla="*/ 91359 w 1273345"/>
                <a:gd name="connsiteY101" fmla="*/ 791624 h 2133879"/>
                <a:gd name="connsiteX102" fmla="*/ 204570 w 1273345"/>
                <a:gd name="connsiteY102" fmla="*/ 756790 h 2133879"/>
                <a:gd name="connsiteX103" fmla="*/ 422284 w 1273345"/>
                <a:gd name="connsiteY103" fmla="*/ 765498 h 2133879"/>
                <a:gd name="connsiteX104" fmla="*/ 274239 w 1273345"/>
                <a:gd name="connsiteY104" fmla="*/ 652287 h 2133879"/>
                <a:gd name="connsiteX105" fmla="*/ 100067 w 1273345"/>
                <a:gd name="connsiteY105" fmla="*/ 652287 h 2133879"/>
                <a:gd name="connsiteX106" fmla="*/ 117484 w 1273345"/>
                <a:gd name="connsiteY106" fmla="*/ 573910 h 2133879"/>
                <a:gd name="connsiteX107" fmla="*/ 256822 w 1273345"/>
                <a:gd name="connsiteY107" fmla="*/ 582618 h 2133879"/>
                <a:gd name="connsiteX108" fmla="*/ 465827 w 1273345"/>
                <a:gd name="connsiteY108" fmla="*/ 643578 h 2133879"/>
                <a:gd name="connsiteX109" fmla="*/ 352616 w 1273345"/>
                <a:gd name="connsiteY109" fmla="*/ 495532 h 2133879"/>
                <a:gd name="connsiteX110" fmla="*/ 169736 w 1273345"/>
                <a:gd name="connsiteY110" fmla="*/ 434572 h 2133879"/>
                <a:gd name="connsiteX111" fmla="*/ 108776 w 1273345"/>
                <a:gd name="connsiteY111" fmla="*/ 338778 h 2133879"/>
                <a:gd name="connsiteX112" fmla="*/ 274239 w 1273345"/>
                <a:gd name="connsiteY112" fmla="*/ 373612 h 2133879"/>
                <a:gd name="connsiteX113" fmla="*/ 448410 w 1273345"/>
                <a:gd name="connsiteY113" fmla="*/ 443281 h 2133879"/>
                <a:gd name="connsiteX114" fmla="*/ 483244 w 1273345"/>
                <a:gd name="connsiteY114" fmla="*/ 373612 h 2133879"/>
                <a:gd name="connsiteX115" fmla="*/ 361324 w 1273345"/>
                <a:gd name="connsiteY115" fmla="*/ 303944 h 2133879"/>
                <a:gd name="connsiteX116" fmla="*/ 291656 w 1273345"/>
                <a:gd name="connsiteY116" fmla="*/ 155898 h 2133879"/>
                <a:gd name="connsiteX117" fmla="*/ 378742 w 1273345"/>
                <a:gd name="connsiteY117" fmla="*/ 129772 h 2133879"/>
                <a:gd name="connsiteX118" fmla="*/ 474536 w 1273345"/>
                <a:gd name="connsiteY118" fmla="*/ 225567 h 2133879"/>
                <a:gd name="connsiteX119" fmla="*/ 570330 w 1273345"/>
                <a:gd name="connsiteY119" fmla="*/ 382321 h 2133879"/>
                <a:gd name="connsiteX0" fmla="*/ 570330 w 1273345"/>
                <a:gd name="connsiteY0" fmla="*/ 384880 h 2136438"/>
                <a:gd name="connsiteX1" fmla="*/ 587747 w 1273345"/>
                <a:gd name="connsiteY1" fmla="*/ 175874 h 2136438"/>
                <a:gd name="connsiteX2" fmla="*/ 570330 w 1273345"/>
                <a:gd name="connsiteY2" fmla="*/ 10411 h 2136438"/>
                <a:gd name="connsiteX3" fmla="*/ 631290 w 1273345"/>
                <a:gd name="connsiteY3" fmla="*/ 27829 h 2136438"/>
                <a:gd name="connsiteX4" fmla="*/ 657416 w 1273345"/>
                <a:gd name="connsiteY4" fmla="*/ 114914 h 2136438"/>
                <a:gd name="connsiteX5" fmla="*/ 657416 w 1273345"/>
                <a:gd name="connsiteY5" fmla="*/ 228126 h 2136438"/>
                <a:gd name="connsiteX6" fmla="*/ 639999 w 1273345"/>
                <a:gd name="connsiteY6" fmla="*/ 306503 h 2136438"/>
                <a:gd name="connsiteX7" fmla="*/ 648707 w 1273345"/>
                <a:gd name="connsiteY7" fmla="*/ 350046 h 2136438"/>
                <a:gd name="connsiteX8" fmla="*/ 822879 w 1273345"/>
                <a:gd name="connsiteY8" fmla="*/ 193291 h 2136438"/>
                <a:gd name="connsiteX9" fmla="*/ 909964 w 1273345"/>
                <a:gd name="connsiteY9" fmla="*/ 167166 h 2136438"/>
                <a:gd name="connsiteX10" fmla="*/ 892547 w 1273345"/>
                <a:gd name="connsiteY10" fmla="*/ 245543 h 2136438"/>
                <a:gd name="connsiteX11" fmla="*/ 761919 w 1273345"/>
                <a:gd name="connsiteY11" fmla="*/ 358754 h 2136438"/>
                <a:gd name="connsiteX12" fmla="*/ 744502 w 1273345"/>
                <a:gd name="connsiteY12" fmla="*/ 419714 h 2136438"/>
                <a:gd name="connsiteX13" fmla="*/ 953507 w 1273345"/>
                <a:gd name="connsiteY13" fmla="*/ 341337 h 2136438"/>
                <a:gd name="connsiteX14" fmla="*/ 1049302 w 1273345"/>
                <a:gd name="connsiteY14" fmla="*/ 358754 h 2136438"/>
                <a:gd name="connsiteX15" fmla="*/ 1092844 w 1273345"/>
                <a:gd name="connsiteY15" fmla="*/ 445840 h 2136438"/>
                <a:gd name="connsiteX16" fmla="*/ 1014467 w 1273345"/>
                <a:gd name="connsiteY16" fmla="*/ 480674 h 2136438"/>
                <a:gd name="connsiteX17" fmla="*/ 883839 w 1273345"/>
                <a:gd name="connsiteY17" fmla="*/ 471966 h 2136438"/>
                <a:gd name="connsiteX18" fmla="*/ 788045 w 1273345"/>
                <a:gd name="connsiteY18" fmla="*/ 532926 h 2136438"/>
                <a:gd name="connsiteX19" fmla="*/ 840296 w 1273345"/>
                <a:gd name="connsiteY19" fmla="*/ 585177 h 2136438"/>
                <a:gd name="connsiteX20" fmla="*/ 1031884 w 1273345"/>
                <a:gd name="connsiteY20" fmla="*/ 567760 h 2136438"/>
                <a:gd name="connsiteX21" fmla="*/ 1162513 w 1273345"/>
                <a:gd name="connsiteY21" fmla="*/ 567760 h 2136438"/>
                <a:gd name="connsiteX22" fmla="*/ 1206056 w 1273345"/>
                <a:gd name="connsiteY22" fmla="*/ 663554 h 2136438"/>
                <a:gd name="connsiteX23" fmla="*/ 1110262 w 1273345"/>
                <a:gd name="connsiteY23" fmla="*/ 724514 h 2136438"/>
                <a:gd name="connsiteX24" fmla="*/ 927382 w 1273345"/>
                <a:gd name="connsiteY24" fmla="*/ 707097 h 2136438"/>
                <a:gd name="connsiteX25" fmla="*/ 814170 w 1273345"/>
                <a:gd name="connsiteY25" fmla="*/ 724514 h 2136438"/>
                <a:gd name="connsiteX26" fmla="*/ 970924 w 1273345"/>
                <a:gd name="connsiteY26" fmla="*/ 776766 h 2136438"/>
                <a:gd name="connsiteX27" fmla="*/ 1179930 w 1273345"/>
                <a:gd name="connsiteY27" fmla="*/ 811600 h 2136438"/>
                <a:gd name="connsiteX28" fmla="*/ 1258307 w 1273345"/>
                <a:gd name="connsiteY28" fmla="*/ 881269 h 2136438"/>
                <a:gd name="connsiteX29" fmla="*/ 1171222 w 1273345"/>
                <a:gd name="connsiteY29" fmla="*/ 959646 h 2136438"/>
                <a:gd name="connsiteX30" fmla="*/ 909964 w 1273345"/>
                <a:gd name="connsiteY30" fmla="*/ 968354 h 2136438"/>
                <a:gd name="connsiteX31" fmla="*/ 849004 w 1273345"/>
                <a:gd name="connsiteY31" fmla="*/ 994480 h 2136438"/>
                <a:gd name="connsiteX32" fmla="*/ 875130 w 1273345"/>
                <a:gd name="connsiteY32" fmla="*/ 1064149 h 2136438"/>
                <a:gd name="connsiteX33" fmla="*/ 1110262 w 1273345"/>
                <a:gd name="connsiteY33" fmla="*/ 1072857 h 2136438"/>
                <a:gd name="connsiteX34" fmla="*/ 1223473 w 1273345"/>
                <a:gd name="connsiteY34" fmla="*/ 1107691 h 2136438"/>
                <a:gd name="connsiteX35" fmla="*/ 1249599 w 1273345"/>
                <a:gd name="connsiteY35" fmla="*/ 1212194 h 2136438"/>
                <a:gd name="connsiteX36" fmla="*/ 997050 w 1273345"/>
                <a:gd name="connsiteY36" fmla="*/ 1142526 h 2136438"/>
                <a:gd name="connsiteX37" fmla="*/ 875130 w 1273345"/>
                <a:gd name="connsiteY37" fmla="*/ 1125109 h 2136438"/>
                <a:gd name="connsiteX38" fmla="*/ 866422 w 1273345"/>
                <a:gd name="connsiteY38" fmla="*/ 1212194 h 2136438"/>
                <a:gd name="connsiteX39" fmla="*/ 1101553 w 1273345"/>
                <a:gd name="connsiteY39" fmla="*/ 1255737 h 2136438"/>
                <a:gd name="connsiteX40" fmla="*/ 1249599 w 1273345"/>
                <a:gd name="connsiteY40" fmla="*/ 1255737 h 2136438"/>
                <a:gd name="connsiteX41" fmla="*/ 1145096 w 1273345"/>
                <a:gd name="connsiteY41" fmla="*/ 1325406 h 2136438"/>
                <a:gd name="connsiteX42" fmla="*/ 970924 w 1273345"/>
                <a:gd name="connsiteY42" fmla="*/ 1342823 h 2136438"/>
                <a:gd name="connsiteX43" fmla="*/ 840296 w 1273345"/>
                <a:gd name="connsiteY43" fmla="*/ 1386366 h 2136438"/>
                <a:gd name="connsiteX44" fmla="*/ 970924 w 1273345"/>
                <a:gd name="connsiteY44" fmla="*/ 1473451 h 2136438"/>
                <a:gd name="connsiteX45" fmla="*/ 1136387 w 1273345"/>
                <a:gd name="connsiteY45" fmla="*/ 1464743 h 2136438"/>
                <a:gd name="connsiteX46" fmla="*/ 1240890 w 1273345"/>
                <a:gd name="connsiteY46" fmla="*/ 1482160 h 2136438"/>
                <a:gd name="connsiteX47" fmla="*/ 1267016 w 1273345"/>
                <a:gd name="connsiteY47" fmla="*/ 1543120 h 2136438"/>
                <a:gd name="connsiteX48" fmla="*/ 1136387 w 1273345"/>
                <a:gd name="connsiteY48" fmla="*/ 1630206 h 2136438"/>
                <a:gd name="connsiteX49" fmla="*/ 979633 w 1273345"/>
                <a:gd name="connsiteY49" fmla="*/ 1604080 h 2136438"/>
                <a:gd name="connsiteX50" fmla="*/ 927382 w 1273345"/>
                <a:gd name="connsiteY50" fmla="*/ 1612789 h 2136438"/>
                <a:gd name="connsiteX51" fmla="*/ 1066719 w 1273345"/>
                <a:gd name="connsiteY51" fmla="*/ 1699874 h 2136438"/>
                <a:gd name="connsiteX52" fmla="*/ 1153804 w 1273345"/>
                <a:gd name="connsiteY52" fmla="*/ 1804377 h 2136438"/>
                <a:gd name="connsiteX53" fmla="*/ 1162513 w 1273345"/>
                <a:gd name="connsiteY53" fmla="*/ 1874046 h 2136438"/>
                <a:gd name="connsiteX54" fmla="*/ 979633 w 1273345"/>
                <a:gd name="connsiteY54" fmla="*/ 1813086 h 2136438"/>
                <a:gd name="connsiteX55" fmla="*/ 883839 w 1273345"/>
                <a:gd name="connsiteY55" fmla="*/ 1769543 h 2136438"/>
                <a:gd name="connsiteX56" fmla="*/ 866422 w 1273345"/>
                <a:gd name="connsiteY56" fmla="*/ 1830503 h 2136438"/>
                <a:gd name="connsiteX57" fmla="*/ 936090 w 1273345"/>
                <a:gd name="connsiteY57" fmla="*/ 1874046 h 2136438"/>
                <a:gd name="connsiteX58" fmla="*/ 1031884 w 1273345"/>
                <a:gd name="connsiteY58" fmla="*/ 2022091 h 2136438"/>
                <a:gd name="connsiteX59" fmla="*/ 1005759 w 1273345"/>
                <a:gd name="connsiteY59" fmla="*/ 2056926 h 2136438"/>
                <a:gd name="connsiteX60" fmla="*/ 831587 w 1273345"/>
                <a:gd name="connsiteY60" fmla="*/ 1969840 h 2136438"/>
                <a:gd name="connsiteX61" fmla="*/ 753210 w 1273345"/>
                <a:gd name="connsiteY61" fmla="*/ 1917589 h 2136438"/>
                <a:gd name="connsiteX62" fmla="*/ 788044 w 1273345"/>
                <a:gd name="connsiteY62" fmla="*/ 2004674 h 2136438"/>
                <a:gd name="connsiteX63" fmla="*/ 735793 w 1273345"/>
                <a:gd name="connsiteY63" fmla="*/ 2091760 h 2136438"/>
                <a:gd name="connsiteX64" fmla="*/ 639999 w 1273345"/>
                <a:gd name="connsiteY64" fmla="*/ 2135302 h 2136438"/>
                <a:gd name="connsiteX65" fmla="*/ 631290 w 1273345"/>
                <a:gd name="connsiteY65" fmla="*/ 2048217 h 2136438"/>
                <a:gd name="connsiteX66" fmla="*/ 639999 w 1273345"/>
                <a:gd name="connsiteY66" fmla="*/ 1917589 h 2136438"/>
                <a:gd name="connsiteX67" fmla="*/ 535496 w 1273345"/>
                <a:gd name="connsiteY67" fmla="*/ 1987257 h 2136438"/>
                <a:gd name="connsiteX68" fmla="*/ 378742 w 1273345"/>
                <a:gd name="connsiteY68" fmla="*/ 2022091 h 2136438"/>
                <a:gd name="connsiteX69" fmla="*/ 370033 w 1273345"/>
                <a:gd name="connsiteY69" fmla="*/ 1987257 h 2136438"/>
                <a:gd name="connsiteX70" fmla="*/ 509370 w 1273345"/>
                <a:gd name="connsiteY70" fmla="*/ 1874046 h 2136438"/>
                <a:gd name="connsiteX71" fmla="*/ 317782 w 1273345"/>
                <a:gd name="connsiteY71" fmla="*/ 1900171 h 2136438"/>
                <a:gd name="connsiteX72" fmla="*/ 187153 w 1273345"/>
                <a:gd name="connsiteY72" fmla="*/ 1908880 h 2136438"/>
                <a:gd name="connsiteX73" fmla="*/ 230696 w 1273345"/>
                <a:gd name="connsiteY73" fmla="*/ 1804377 h 2136438"/>
                <a:gd name="connsiteX74" fmla="*/ 361324 w 1273345"/>
                <a:gd name="connsiteY74" fmla="*/ 1804377 h 2136438"/>
                <a:gd name="connsiteX75" fmla="*/ 387450 w 1273345"/>
                <a:gd name="connsiteY75" fmla="*/ 1795669 h 2136438"/>
                <a:gd name="connsiteX76" fmla="*/ 221987 w 1273345"/>
                <a:gd name="connsiteY76" fmla="*/ 1717291 h 2136438"/>
                <a:gd name="connsiteX77" fmla="*/ 117484 w 1273345"/>
                <a:gd name="connsiteY77" fmla="*/ 1656331 h 2136438"/>
                <a:gd name="connsiteX78" fmla="*/ 317780 w 1273345"/>
                <a:gd name="connsiteY78" fmla="*/ 1656331 h 2136438"/>
                <a:gd name="connsiteX79" fmla="*/ 457118 w 1273345"/>
                <a:gd name="connsiteY79" fmla="*/ 1621497 h 2136438"/>
                <a:gd name="connsiteX80" fmla="*/ 187153 w 1273345"/>
                <a:gd name="connsiteY80" fmla="*/ 1560537 h 2136438"/>
                <a:gd name="connsiteX81" fmla="*/ 4273 w 1273345"/>
                <a:gd name="connsiteY81" fmla="*/ 1534411 h 2136438"/>
                <a:gd name="connsiteX82" fmla="*/ 82650 w 1273345"/>
                <a:gd name="connsiteY82" fmla="*/ 1499577 h 2136438"/>
                <a:gd name="connsiteX83" fmla="*/ 352616 w 1273345"/>
                <a:gd name="connsiteY83" fmla="*/ 1482160 h 2136438"/>
                <a:gd name="connsiteX84" fmla="*/ 500662 w 1273345"/>
                <a:gd name="connsiteY84" fmla="*/ 1490869 h 2136438"/>
                <a:gd name="connsiteX85" fmla="*/ 378742 w 1273345"/>
                <a:gd name="connsiteY85" fmla="*/ 1438617 h 2136438"/>
                <a:gd name="connsiteX86" fmla="*/ 152319 w 1273345"/>
                <a:gd name="connsiteY86" fmla="*/ 1429909 h 2136438"/>
                <a:gd name="connsiteX87" fmla="*/ 56524 w 1273345"/>
                <a:gd name="connsiteY87" fmla="*/ 1421200 h 2136438"/>
                <a:gd name="connsiteX88" fmla="*/ 126193 w 1273345"/>
                <a:gd name="connsiteY88" fmla="*/ 1342823 h 2136438"/>
                <a:gd name="connsiteX89" fmla="*/ 326490 w 1273345"/>
                <a:gd name="connsiteY89" fmla="*/ 1351531 h 2136438"/>
                <a:gd name="connsiteX90" fmla="*/ 187153 w 1273345"/>
                <a:gd name="connsiteY90" fmla="*/ 1247029 h 2136438"/>
                <a:gd name="connsiteX91" fmla="*/ 56524 w 1273345"/>
                <a:gd name="connsiteY91" fmla="*/ 1168651 h 2136438"/>
                <a:gd name="connsiteX92" fmla="*/ 21690 w 1273345"/>
                <a:gd name="connsiteY92" fmla="*/ 1090274 h 2136438"/>
                <a:gd name="connsiteX93" fmla="*/ 213279 w 1273345"/>
                <a:gd name="connsiteY93" fmla="*/ 1142526 h 2136438"/>
                <a:gd name="connsiteX94" fmla="*/ 378742 w 1273345"/>
                <a:gd name="connsiteY94" fmla="*/ 1203486 h 2136438"/>
                <a:gd name="connsiteX95" fmla="*/ 152319 w 1273345"/>
                <a:gd name="connsiteY95" fmla="*/ 1029314 h 2136438"/>
                <a:gd name="connsiteX96" fmla="*/ 73942 w 1273345"/>
                <a:gd name="connsiteY96" fmla="*/ 968354 h 2136438"/>
                <a:gd name="connsiteX97" fmla="*/ 187153 w 1273345"/>
                <a:gd name="connsiteY97" fmla="*/ 959646 h 2136438"/>
                <a:gd name="connsiteX98" fmla="*/ 396159 w 1273345"/>
                <a:gd name="connsiteY98" fmla="*/ 950937 h 2136438"/>
                <a:gd name="connsiteX99" fmla="*/ 274239 w 1273345"/>
                <a:gd name="connsiteY99" fmla="*/ 855143 h 2136438"/>
                <a:gd name="connsiteX100" fmla="*/ 134902 w 1273345"/>
                <a:gd name="connsiteY100" fmla="*/ 837726 h 2136438"/>
                <a:gd name="connsiteX101" fmla="*/ 91359 w 1273345"/>
                <a:gd name="connsiteY101" fmla="*/ 794183 h 2136438"/>
                <a:gd name="connsiteX102" fmla="*/ 204570 w 1273345"/>
                <a:gd name="connsiteY102" fmla="*/ 759349 h 2136438"/>
                <a:gd name="connsiteX103" fmla="*/ 422284 w 1273345"/>
                <a:gd name="connsiteY103" fmla="*/ 768057 h 2136438"/>
                <a:gd name="connsiteX104" fmla="*/ 274239 w 1273345"/>
                <a:gd name="connsiteY104" fmla="*/ 654846 h 2136438"/>
                <a:gd name="connsiteX105" fmla="*/ 100067 w 1273345"/>
                <a:gd name="connsiteY105" fmla="*/ 654846 h 2136438"/>
                <a:gd name="connsiteX106" fmla="*/ 117484 w 1273345"/>
                <a:gd name="connsiteY106" fmla="*/ 576469 h 2136438"/>
                <a:gd name="connsiteX107" fmla="*/ 256822 w 1273345"/>
                <a:gd name="connsiteY107" fmla="*/ 585177 h 2136438"/>
                <a:gd name="connsiteX108" fmla="*/ 465827 w 1273345"/>
                <a:gd name="connsiteY108" fmla="*/ 646137 h 2136438"/>
                <a:gd name="connsiteX109" fmla="*/ 352616 w 1273345"/>
                <a:gd name="connsiteY109" fmla="*/ 498091 h 2136438"/>
                <a:gd name="connsiteX110" fmla="*/ 169736 w 1273345"/>
                <a:gd name="connsiteY110" fmla="*/ 437131 h 2136438"/>
                <a:gd name="connsiteX111" fmla="*/ 108776 w 1273345"/>
                <a:gd name="connsiteY111" fmla="*/ 341337 h 2136438"/>
                <a:gd name="connsiteX112" fmla="*/ 274239 w 1273345"/>
                <a:gd name="connsiteY112" fmla="*/ 376171 h 2136438"/>
                <a:gd name="connsiteX113" fmla="*/ 448410 w 1273345"/>
                <a:gd name="connsiteY113" fmla="*/ 445840 h 2136438"/>
                <a:gd name="connsiteX114" fmla="*/ 483244 w 1273345"/>
                <a:gd name="connsiteY114" fmla="*/ 376171 h 2136438"/>
                <a:gd name="connsiteX115" fmla="*/ 361324 w 1273345"/>
                <a:gd name="connsiteY115" fmla="*/ 306503 h 2136438"/>
                <a:gd name="connsiteX116" fmla="*/ 291656 w 1273345"/>
                <a:gd name="connsiteY116" fmla="*/ 158457 h 2136438"/>
                <a:gd name="connsiteX117" fmla="*/ 378742 w 1273345"/>
                <a:gd name="connsiteY117" fmla="*/ 132331 h 2136438"/>
                <a:gd name="connsiteX118" fmla="*/ 474536 w 1273345"/>
                <a:gd name="connsiteY118" fmla="*/ 228126 h 2136438"/>
                <a:gd name="connsiteX119" fmla="*/ 570330 w 1273345"/>
                <a:gd name="connsiteY119" fmla="*/ 384880 h 2136438"/>
                <a:gd name="connsiteX0" fmla="*/ 570330 w 1273345"/>
                <a:gd name="connsiteY0" fmla="*/ 400314 h 2151872"/>
                <a:gd name="connsiteX1" fmla="*/ 570330 w 1273345"/>
                <a:gd name="connsiteY1" fmla="*/ 25845 h 2151872"/>
                <a:gd name="connsiteX2" fmla="*/ 631290 w 1273345"/>
                <a:gd name="connsiteY2" fmla="*/ 43263 h 2151872"/>
                <a:gd name="connsiteX3" fmla="*/ 657416 w 1273345"/>
                <a:gd name="connsiteY3" fmla="*/ 130348 h 2151872"/>
                <a:gd name="connsiteX4" fmla="*/ 657416 w 1273345"/>
                <a:gd name="connsiteY4" fmla="*/ 243560 h 2151872"/>
                <a:gd name="connsiteX5" fmla="*/ 639999 w 1273345"/>
                <a:gd name="connsiteY5" fmla="*/ 321937 h 2151872"/>
                <a:gd name="connsiteX6" fmla="*/ 648707 w 1273345"/>
                <a:gd name="connsiteY6" fmla="*/ 365480 h 2151872"/>
                <a:gd name="connsiteX7" fmla="*/ 822879 w 1273345"/>
                <a:gd name="connsiteY7" fmla="*/ 208725 h 2151872"/>
                <a:gd name="connsiteX8" fmla="*/ 909964 w 1273345"/>
                <a:gd name="connsiteY8" fmla="*/ 182600 h 2151872"/>
                <a:gd name="connsiteX9" fmla="*/ 892547 w 1273345"/>
                <a:gd name="connsiteY9" fmla="*/ 260977 h 2151872"/>
                <a:gd name="connsiteX10" fmla="*/ 761919 w 1273345"/>
                <a:gd name="connsiteY10" fmla="*/ 374188 h 2151872"/>
                <a:gd name="connsiteX11" fmla="*/ 744502 w 1273345"/>
                <a:gd name="connsiteY11" fmla="*/ 435148 h 2151872"/>
                <a:gd name="connsiteX12" fmla="*/ 953507 w 1273345"/>
                <a:gd name="connsiteY12" fmla="*/ 356771 h 2151872"/>
                <a:gd name="connsiteX13" fmla="*/ 1049302 w 1273345"/>
                <a:gd name="connsiteY13" fmla="*/ 374188 h 2151872"/>
                <a:gd name="connsiteX14" fmla="*/ 1092844 w 1273345"/>
                <a:gd name="connsiteY14" fmla="*/ 461274 h 2151872"/>
                <a:gd name="connsiteX15" fmla="*/ 1014467 w 1273345"/>
                <a:gd name="connsiteY15" fmla="*/ 496108 h 2151872"/>
                <a:gd name="connsiteX16" fmla="*/ 883839 w 1273345"/>
                <a:gd name="connsiteY16" fmla="*/ 487400 h 2151872"/>
                <a:gd name="connsiteX17" fmla="*/ 788045 w 1273345"/>
                <a:gd name="connsiteY17" fmla="*/ 548360 h 2151872"/>
                <a:gd name="connsiteX18" fmla="*/ 840296 w 1273345"/>
                <a:gd name="connsiteY18" fmla="*/ 600611 h 2151872"/>
                <a:gd name="connsiteX19" fmla="*/ 1031884 w 1273345"/>
                <a:gd name="connsiteY19" fmla="*/ 583194 h 2151872"/>
                <a:gd name="connsiteX20" fmla="*/ 1162513 w 1273345"/>
                <a:gd name="connsiteY20" fmla="*/ 583194 h 2151872"/>
                <a:gd name="connsiteX21" fmla="*/ 1206056 w 1273345"/>
                <a:gd name="connsiteY21" fmla="*/ 678988 h 2151872"/>
                <a:gd name="connsiteX22" fmla="*/ 1110262 w 1273345"/>
                <a:gd name="connsiteY22" fmla="*/ 739948 h 2151872"/>
                <a:gd name="connsiteX23" fmla="*/ 927382 w 1273345"/>
                <a:gd name="connsiteY23" fmla="*/ 722531 h 2151872"/>
                <a:gd name="connsiteX24" fmla="*/ 814170 w 1273345"/>
                <a:gd name="connsiteY24" fmla="*/ 739948 h 2151872"/>
                <a:gd name="connsiteX25" fmla="*/ 970924 w 1273345"/>
                <a:gd name="connsiteY25" fmla="*/ 792200 h 2151872"/>
                <a:gd name="connsiteX26" fmla="*/ 1179930 w 1273345"/>
                <a:gd name="connsiteY26" fmla="*/ 827034 h 2151872"/>
                <a:gd name="connsiteX27" fmla="*/ 1258307 w 1273345"/>
                <a:gd name="connsiteY27" fmla="*/ 896703 h 2151872"/>
                <a:gd name="connsiteX28" fmla="*/ 1171222 w 1273345"/>
                <a:gd name="connsiteY28" fmla="*/ 975080 h 2151872"/>
                <a:gd name="connsiteX29" fmla="*/ 909964 w 1273345"/>
                <a:gd name="connsiteY29" fmla="*/ 983788 h 2151872"/>
                <a:gd name="connsiteX30" fmla="*/ 849004 w 1273345"/>
                <a:gd name="connsiteY30" fmla="*/ 1009914 h 2151872"/>
                <a:gd name="connsiteX31" fmla="*/ 875130 w 1273345"/>
                <a:gd name="connsiteY31" fmla="*/ 1079583 h 2151872"/>
                <a:gd name="connsiteX32" fmla="*/ 1110262 w 1273345"/>
                <a:gd name="connsiteY32" fmla="*/ 1088291 h 2151872"/>
                <a:gd name="connsiteX33" fmla="*/ 1223473 w 1273345"/>
                <a:gd name="connsiteY33" fmla="*/ 1123125 h 2151872"/>
                <a:gd name="connsiteX34" fmla="*/ 1249599 w 1273345"/>
                <a:gd name="connsiteY34" fmla="*/ 1227628 h 2151872"/>
                <a:gd name="connsiteX35" fmla="*/ 997050 w 1273345"/>
                <a:gd name="connsiteY35" fmla="*/ 1157960 h 2151872"/>
                <a:gd name="connsiteX36" fmla="*/ 875130 w 1273345"/>
                <a:gd name="connsiteY36" fmla="*/ 1140543 h 2151872"/>
                <a:gd name="connsiteX37" fmla="*/ 866422 w 1273345"/>
                <a:gd name="connsiteY37" fmla="*/ 1227628 h 2151872"/>
                <a:gd name="connsiteX38" fmla="*/ 1101553 w 1273345"/>
                <a:gd name="connsiteY38" fmla="*/ 1271171 h 2151872"/>
                <a:gd name="connsiteX39" fmla="*/ 1249599 w 1273345"/>
                <a:gd name="connsiteY39" fmla="*/ 1271171 h 2151872"/>
                <a:gd name="connsiteX40" fmla="*/ 1145096 w 1273345"/>
                <a:gd name="connsiteY40" fmla="*/ 1340840 h 2151872"/>
                <a:gd name="connsiteX41" fmla="*/ 970924 w 1273345"/>
                <a:gd name="connsiteY41" fmla="*/ 1358257 h 2151872"/>
                <a:gd name="connsiteX42" fmla="*/ 840296 w 1273345"/>
                <a:gd name="connsiteY42" fmla="*/ 1401800 h 2151872"/>
                <a:gd name="connsiteX43" fmla="*/ 970924 w 1273345"/>
                <a:gd name="connsiteY43" fmla="*/ 1488885 h 2151872"/>
                <a:gd name="connsiteX44" fmla="*/ 1136387 w 1273345"/>
                <a:gd name="connsiteY44" fmla="*/ 1480177 h 2151872"/>
                <a:gd name="connsiteX45" fmla="*/ 1240890 w 1273345"/>
                <a:gd name="connsiteY45" fmla="*/ 1497594 h 2151872"/>
                <a:gd name="connsiteX46" fmla="*/ 1267016 w 1273345"/>
                <a:gd name="connsiteY46" fmla="*/ 1558554 h 2151872"/>
                <a:gd name="connsiteX47" fmla="*/ 1136387 w 1273345"/>
                <a:gd name="connsiteY47" fmla="*/ 1645640 h 2151872"/>
                <a:gd name="connsiteX48" fmla="*/ 979633 w 1273345"/>
                <a:gd name="connsiteY48" fmla="*/ 1619514 h 2151872"/>
                <a:gd name="connsiteX49" fmla="*/ 927382 w 1273345"/>
                <a:gd name="connsiteY49" fmla="*/ 1628223 h 2151872"/>
                <a:gd name="connsiteX50" fmla="*/ 1066719 w 1273345"/>
                <a:gd name="connsiteY50" fmla="*/ 1715308 h 2151872"/>
                <a:gd name="connsiteX51" fmla="*/ 1153804 w 1273345"/>
                <a:gd name="connsiteY51" fmla="*/ 1819811 h 2151872"/>
                <a:gd name="connsiteX52" fmla="*/ 1162513 w 1273345"/>
                <a:gd name="connsiteY52" fmla="*/ 1889480 h 2151872"/>
                <a:gd name="connsiteX53" fmla="*/ 979633 w 1273345"/>
                <a:gd name="connsiteY53" fmla="*/ 1828520 h 2151872"/>
                <a:gd name="connsiteX54" fmla="*/ 883839 w 1273345"/>
                <a:gd name="connsiteY54" fmla="*/ 1784977 h 2151872"/>
                <a:gd name="connsiteX55" fmla="*/ 866422 w 1273345"/>
                <a:gd name="connsiteY55" fmla="*/ 1845937 h 2151872"/>
                <a:gd name="connsiteX56" fmla="*/ 936090 w 1273345"/>
                <a:gd name="connsiteY56" fmla="*/ 1889480 h 2151872"/>
                <a:gd name="connsiteX57" fmla="*/ 1031884 w 1273345"/>
                <a:gd name="connsiteY57" fmla="*/ 2037525 h 2151872"/>
                <a:gd name="connsiteX58" fmla="*/ 1005759 w 1273345"/>
                <a:gd name="connsiteY58" fmla="*/ 2072360 h 2151872"/>
                <a:gd name="connsiteX59" fmla="*/ 831587 w 1273345"/>
                <a:gd name="connsiteY59" fmla="*/ 1985274 h 2151872"/>
                <a:gd name="connsiteX60" fmla="*/ 753210 w 1273345"/>
                <a:gd name="connsiteY60" fmla="*/ 1933023 h 2151872"/>
                <a:gd name="connsiteX61" fmla="*/ 788044 w 1273345"/>
                <a:gd name="connsiteY61" fmla="*/ 2020108 h 2151872"/>
                <a:gd name="connsiteX62" fmla="*/ 735793 w 1273345"/>
                <a:gd name="connsiteY62" fmla="*/ 2107194 h 2151872"/>
                <a:gd name="connsiteX63" fmla="*/ 639999 w 1273345"/>
                <a:gd name="connsiteY63" fmla="*/ 2150736 h 2151872"/>
                <a:gd name="connsiteX64" fmla="*/ 631290 w 1273345"/>
                <a:gd name="connsiteY64" fmla="*/ 2063651 h 2151872"/>
                <a:gd name="connsiteX65" fmla="*/ 639999 w 1273345"/>
                <a:gd name="connsiteY65" fmla="*/ 1933023 h 2151872"/>
                <a:gd name="connsiteX66" fmla="*/ 535496 w 1273345"/>
                <a:gd name="connsiteY66" fmla="*/ 2002691 h 2151872"/>
                <a:gd name="connsiteX67" fmla="*/ 378742 w 1273345"/>
                <a:gd name="connsiteY67" fmla="*/ 2037525 h 2151872"/>
                <a:gd name="connsiteX68" fmla="*/ 370033 w 1273345"/>
                <a:gd name="connsiteY68" fmla="*/ 2002691 h 2151872"/>
                <a:gd name="connsiteX69" fmla="*/ 509370 w 1273345"/>
                <a:gd name="connsiteY69" fmla="*/ 1889480 h 2151872"/>
                <a:gd name="connsiteX70" fmla="*/ 317782 w 1273345"/>
                <a:gd name="connsiteY70" fmla="*/ 1915605 h 2151872"/>
                <a:gd name="connsiteX71" fmla="*/ 187153 w 1273345"/>
                <a:gd name="connsiteY71" fmla="*/ 1924314 h 2151872"/>
                <a:gd name="connsiteX72" fmla="*/ 230696 w 1273345"/>
                <a:gd name="connsiteY72" fmla="*/ 1819811 h 2151872"/>
                <a:gd name="connsiteX73" fmla="*/ 361324 w 1273345"/>
                <a:gd name="connsiteY73" fmla="*/ 1819811 h 2151872"/>
                <a:gd name="connsiteX74" fmla="*/ 387450 w 1273345"/>
                <a:gd name="connsiteY74" fmla="*/ 1811103 h 2151872"/>
                <a:gd name="connsiteX75" fmla="*/ 221987 w 1273345"/>
                <a:gd name="connsiteY75" fmla="*/ 1732725 h 2151872"/>
                <a:gd name="connsiteX76" fmla="*/ 117484 w 1273345"/>
                <a:gd name="connsiteY76" fmla="*/ 1671765 h 2151872"/>
                <a:gd name="connsiteX77" fmla="*/ 317780 w 1273345"/>
                <a:gd name="connsiteY77" fmla="*/ 1671765 h 2151872"/>
                <a:gd name="connsiteX78" fmla="*/ 457118 w 1273345"/>
                <a:gd name="connsiteY78" fmla="*/ 1636931 h 2151872"/>
                <a:gd name="connsiteX79" fmla="*/ 187153 w 1273345"/>
                <a:gd name="connsiteY79" fmla="*/ 1575971 h 2151872"/>
                <a:gd name="connsiteX80" fmla="*/ 4273 w 1273345"/>
                <a:gd name="connsiteY80" fmla="*/ 1549845 h 2151872"/>
                <a:gd name="connsiteX81" fmla="*/ 82650 w 1273345"/>
                <a:gd name="connsiteY81" fmla="*/ 1515011 h 2151872"/>
                <a:gd name="connsiteX82" fmla="*/ 352616 w 1273345"/>
                <a:gd name="connsiteY82" fmla="*/ 1497594 h 2151872"/>
                <a:gd name="connsiteX83" fmla="*/ 500662 w 1273345"/>
                <a:gd name="connsiteY83" fmla="*/ 1506303 h 2151872"/>
                <a:gd name="connsiteX84" fmla="*/ 378742 w 1273345"/>
                <a:gd name="connsiteY84" fmla="*/ 1454051 h 2151872"/>
                <a:gd name="connsiteX85" fmla="*/ 152319 w 1273345"/>
                <a:gd name="connsiteY85" fmla="*/ 1445343 h 2151872"/>
                <a:gd name="connsiteX86" fmla="*/ 56524 w 1273345"/>
                <a:gd name="connsiteY86" fmla="*/ 1436634 h 2151872"/>
                <a:gd name="connsiteX87" fmla="*/ 126193 w 1273345"/>
                <a:gd name="connsiteY87" fmla="*/ 1358257 h 2151872"/>
                <a:gd name="connsiteX88" fmla="*/ 326490 w 1273345"/>
                <a:gd name="connsiteY88" fmla="*/ 1366965 h 2151872"/>
                <a:gd name="connsiteX89" fmla="*/ 187153 w 1273345"/>
                <a:gd name="connsiteY89" fmla="*/ 1262463 h 2151872"/>
                <a:gd name="connsiteX90" fmla="*/ 56524 w 1273345"/>
                <a:gd name="connsiteY90" fmla="*/ 1184085 h 2151872"/>
                <a:gd name="connsiteX91" fmla="*/ 21690 w 1273345"/>
                <a:gd name="connsiteY91" fmla="*/ 1105708 h 2151872"/>
                <a:gd name="connsiteX92" fmla="*/ 213279 w 1273345"/>
                <a:gd name="connsiteY92" fmla="*/ 1157960 h 2151872"/>
                <a:gd name="connsiteX93" fmla="*/ 378742 w 1273345"/>
                <a:gd name="connsiteY93" fmla="*/ 1218920 h 2151872"/>
                <a:gd name="connsiteX94" fmla="*/ 152319 w 1273345"/>
                <a:gd name="connsiteY94" fmla="*/ 1044748 h 2151872"/>
                <a:gd name="connsiteX95" fmla="*/ 73942 w 1273345"/>
                <a:gd name="connsiteY95" fmla="*/ 983788 h 2151872"/>
                <a:gd name="connsiteX96" fmla="*/ 187153 w 1273345"/>
                <a:gd name="connsiteY96" fmla="*/ 975080 h 2151872"/>
                <a:gd name="connsiteX97" fmla="*/ 396159 w 1273345"/>
                <a:gd name="connsiteY97" fmla="*/ 966371 h 2151872"/>
                <a:gd name="connsiteX98" fmla="*/ 274239 w 1273345"/>
                <a:gd name="connsiteY98" fmla="*/ 870577 h 2151872"/>
                <a:gd name="connsiteX99" fmla="*/ 134902 w 1273345"/>
                <a:gd name="connsiteY99" fmla="*/ 853160 h 2151872"/>
                <a:gd name="connsiteX100" fmla="*/ 91359 w 1273345"/>
                <a:gd name="connsiteY100" fmla="*/ 809617 h 2151872"/>
                <a:gd name="connsiteX101" fmla="*/ 204570 w 1273345"/>
                <a:gd name="connsiteY101" fmla="*/ 774783 h 2151872"/>
                <a:gd name="connsiteX102" fmla="*/ 422284 w 1273345"/>
                <a:gd name="connsiteY102" fmla="*/ 783491 h 2151872"/>
                <a:gd name="connsiteX103" fmla="*/ 274239 w 1273345"/>
                <a:gd name="connsiteY103" fmla="*/ 670280 h 2151872"/>
                <a:gd name="connsiteX104" fmla="*/ 100067 w 1273345"/>
                <a:gd name="connsiteY104" fmla="*/ 670280 h 2151872"/>
                <a:gd name="connsiteX105" fmla="*/ 117484 w 1273345"/>
                <a:gd name="connsiteY105" fmla="*/ 591903 h 2151872"/>
                <a:gd name="connsiteX106" fmla="*/ 256822 w 1273345"/>
                <a:gd name="connsiteY106" fmla="*/ 600611 h 2151872"/>
                <a:gd name="connsiteX107" fmla="*/ 465827 w 1273345"/>
                <a:gd name="connsiteY107" fmla="*/ 661571 h 2151872"/>
                <a:gd name="connsiteX108" fmla="*/ 352616 w 1273345"/>
                <a:gd name="connsiteY108" fmla="*/ 513525 h 2151872"/>
                <a:gd name="connsiteX109" fmla="*/ 169736 w 1273345"/>
                <a:gd name="connsiteY109" fmla="*/ 452565 h 2151872"/>
                <a:gd name="connsiteX110" fmla="*/ 108776 w 1273345"/>
                <a:gd name="connsiteY110" fmla="*/ 356771 h 2151872"/>
                <a:gd name="connsiteX111" fmla="*/ 274239 w 1273345"/>
                <a:gd name="connsiteY111" fmla="*/ 391605 h 2151872"/>
                <a:gd name="connsiteX112" fmla="*/ 448410 w 1273345"/>
                <a:gd name="connsiteY112" fmla="*/ 461274 h 2151872"/>
                <a:gd name="connsiteX113" fmla="*/ 483244 w 1273345"/>
                <a:gd name="connsiteY113" fmla="*/ 391605 h 2151872"/>
                <a:gd name="connsiteX114" fmla="*/ 361324 w 1273345"/>
                <a:gd name="connsiteY114" fmla="*/ 321937 h 2151872"/>
                <a:gd name="connsiteX115" fmla="*/ 291656 w 1273345"/>
                <a:gd name="connsiteY115" fmla="*/ 173891 h 2151872"/>
                <a:gd name="connsiteX116" fmla="*/ 378742 w 1273345"/>
                <a:gd name="connsiteY116" fmla="*/ 147765 h 2151872"/>
                <a:gd name="connsiteX117" fmla="*/ 474536 w 1273345"/>
                <a:gd name="connsiteY117" fmla="*/ 243560 h 2151872"/>
                <a:gd name="connsiteX118" fmla="*/ 570330 w 1273345"/>
                <a:gd name="connsiteY118" fmla="*/ 400314 h 2151872"/>
                <a:gd name="connsiteX0" fmla="*/ 570330 w 1273345"/>
                <a:gd name="connsiteY0" fmla="*/ 404686 h 2156244"/>
                <a:gd name="connsiteX1" fmla="*/ 570330 w 1273345"/>
                <a:gd name="connsiteY1" fmla="*/ 30217 h 2156244"/>
                <a:gd name="connsiteX2" fmla="*/ 631290 w 1273345"/>
                <a:gd name="connsiteY2" fmla="*/ 47635 h 2156244"/>
                <a:gd name="connsiteX3" fmla="*/ 657416 w 1273345"/>
                <a:gd name="connsiteY3" fmla="*/ 247932 h 2156244"/>
                <a:gd name="connsiteX4" fmla="*/ 639999 w 1273345"/>
                <a:gd name="connsiteY4" fmla="*/ 326309 h 2156244"/>
                <a:gd name="connsiteX5" fmla="*/ 648707 w 1273345"/>
                <a:gd name="connsiteY5" fmla="*/ 369852 h 2156244"/>
                <a:gd name="connsiteX6" fmla="*/ 822879 w 1273345"/>
                <a:gd name="connsiteY6" fmla="*/ 213097 h 2156244"/>
                <a:gd name="connsiteX7" fmla="*/ 909964 w 1273345"/>
                <a:gd name="connsiteY7" fmla="*/ 186972 h 2156244"/>
                <a:gd name="connsiteX8" fmla="*/ 892547 w 1273345"/>
                <a:gd name="connsiteY8" fmla="*/ 265349 h 2156244"/>
                <a:gd name="connsiteX9" fmla="*/ 761919 w 1273345"/>
                <a:gd name="connsiteY9" fmla="*/ 378560 h 2156244"/>
                <a:gd name="connsiteX10" fmla="*/ 744502 w 1273345"/>
                <a:gd name="connsiteY10" fmla="*/ 439520 h 2156244"/>
                <a:gd name="connsiteX11" fmla="*/ 953507 w 1273345"/>
                <a:gd name="connsiteY11" fmla="*/ 361143 h 2156244"/>
                <a:gd name="connsiteX12" fmla="*/ 1049302 w 1273345"/>
                <a:gd name="connsiteY12" fmla="*/ 378560 h 2156244"/>
                <a:gd name="connsiteX13" fmla="*/ 1092844 w 1273345"/>
                <a:gd name="connsiteY13" fmla="*/ 465646 h 2156244"/>
                <a:gd name="connsiteX14" fmla="*/ 1014467 w 1273345"/>
                <a:gd name="connsiteY14" fmla="*/ 500480 h 2156244"/>
                <a:gd name="connsiteX15" fmla="*/ 883839 w 1273345"/>
                <a:gd name="connsiteY15" fmla="*/ 491772 h 2156244"/>
                <a:gd name="connsiteX16" fmla="*/ 788045 w 1273345"/>
                <a:gd name="connsiteY16" fmla="*/ 552732 h 2156244"/>
                <a:gd name="connsiteX17" fmla="*/ 840296 w 1273345"/>
                <a:gd name="connsiteY17" fmla="*/ 604983 h 2156244"/>
                <a:gd name="connsiteX18" fmla="*/ 1031884 w 1273345"/>
                <a:gd name="connsiteY18" fmla="*/ 587566 h 2156244"/>
                <a:gd name="connsiteX19" fmla="*/ 1162513 w 1273345"/>
                <a:gd name="connsiteY19" fmla="*/ 587566 h 2156244"/>
                <a:gd name="connsiteX20" fmla="*/ 1206056 w 1273345"/>
                <a:gd name="connsiteY20" fmla="*/ 683360 h 2156244"/>
                <a:gd name="connsiteX21" fmla="*/ 1110262 w 1273345"/>
                <a:gd name="connsiteY21" fmla="*/ 744320 h 2156244"/>
                <a:gd name="connsiteX22" fmla="*/ 927382 w 1273345"/>
                <a:gd name="connsiteY22" fmla="*/ 726903 h 2156244"/>
                <a:gd name="connsiteX23" fmla="*/ 814170 w 1273345"/>
                <a:gd name="connsiteY23" fmla="*/ 744320 h 2156244"/>
                <a:gd name="connsiteX24" fmla="*/ 970924 w 1273345"/>
                <a:gd name="connsiteY24" fmla="*/ 796572 h 2156244"/>
                <a:gd name="connsiteX25" fmla="*/ 1179930 w 1273345"/>
                <a:gd name="connsiteY25" fmla="*/ 831406 h 2156244"/>
                <a:gd name="connsiteX26" fmla="*/ 1258307 w 1273345"/>
                <a:gd name="connsiteY26" fmla="*/ 901075 h 2156244"/>
                <a:gd name="connsiteX27" fmla="*/ 1171222 w 1273345"/>
                <a:gd name="connsiteY27" fmla="*/ 979452 h 2156244"/>
                <a:gd name="connsiteX28" fmla="*/ 909964 w 1273345"/>
                <a:gd name="connsiteY28" fmla="*/ 988160 h 2156244"/>
                <a:gd name="connsiteX29" fmla="*/ 849004 w 1273345"/>
                <a:gd name="connsiteY29" fmla="*/ 1014286 h 2156244"/>
                <a:gd name="connsiteX30" fmla="*/ 875130 w 1273345"/>
                <a:gd name="connsiteY30" fmla="*/ 1083955 h 2156244"/>
                <a:gd name="connsiteX31" fmla="*/ 1110262 w 1273345"/>
                <a:gd name="connsiteY31" fmla="*/ 1092663 h 2156244"/>
                <a:gd name="connsiteX32" fmla="*/ 1223473 w 1273345"/>
                <a:gd name="connsiteY32" fmla="*/ 1127497 h 2156244"/>
                <a:gd name="connsiteX33" fmla="*/ 1249599 w 1273345"/>
                <a:gd name="connsiteY33" fmla="*/ 1232000 h 2156244"/>
                <a:gd name="connsiteX34" fmla="*/ 997050 w 1273345"/>
                <a:gd name="connsiteY34" fmla="*/ 1162332 h 2156244"/>
                <a:gd name="connsiteX35" fmla="*/ 875130 w 1273345"/>
                <a:gd name="connsiteY35" fmla="*/ 1144915 h 2156244"/>
                <a:gd name="connsiteX36" fmla="*/ 866422 w 1273345"/>
                <a:gd name="connsiteY36" fmla="*/ 1232000 h 2156244"/>
                <a:gd name="connsiteX37" fmla="*/ 1101553 w 1273345"/>
                <a:gd name="connsiteY37" fmla="*/ 1275543 h 2156244"/>
                <a:gd name="connsiteX38" fmla="*/ 1249599 w 1273345"/>
                <a:gd name="connsiteY38" fmla="*/ 1275543 h 2156244"/>
                <a:gd name="connsiteX39" fmla="*/ 1145096 w 1273345"/>
                <a:gd name="connsiteY39" fmla="*/ 1345212 h 2156244"/>
                <a:gd name="connsiteX40" fmla="*/ 970924 w 1273345"/>
                <a:gd name="connsiteY40" fmla="*/ 1362629 h 2156244"/>
                <a:gd name="connsiteX41" fmla="*/ 840296 w 1273345"/>
                <a:gd name="connsiteY41" fmla="*/ 1406172 h 2156244"/>
                <a:gd name="connsiteX42" fmla="*/ 970924 w 1273345"/>
                <a:gd name="connsiteY42" fmla="*/ 1493257 h 2156244"/>
                <a:gd name="connsiteX43" fmla="*/ 1136387 w 1273345"/>
                <a:gd name="connsiteY43" fmla="*/ 1484549 h 2156244"/>
                <a:gd name="connsiteX44" fmla="*/ 1240890 w 1273345"/>
                <a:gd name="connsiteY44" fmla="*/ 1501966 h 2156244"/>
                <a:gd name="connsiteX45" fmla="*/ 1267016 w 1273345"/>
                <a:gd name="connsiteY45" fmla="*/ 1562926 h 2156244"/>
                <a:gd name="connsiteX46" fmla="*/ 1136387 w 1273345"/>
                <a:gd name="connsiteY46" fmla="*/ 1650012 h 2156244"/>
                <a:gd name="connsiteX47" fmla="*/ 979633 w 1273345"/>
                <a:gd name="connsiteY47" fmla="*/ 1623886 h 2156244"/>
                <a:gd name="connsiteX48" fmla="*/ 927382 w 1273345"/>
                <a:gd name="connsiteY48" fmla="*/ 1632595 h 2156244"/>
                <a:gd name="connsiteX49" fmla="*/ 1066719 w 1273345"/>
                <a:gd name="connsiteY49" fmla="*/ 1719680 h 2156244"/>
                <a:gd name="connsiteX50" fmla="*/ 1153804 w 1273345"/>
                <a:gd name="connsiteY50" fmla="*/ 1824183 h 2156244"/>
                <a:gd name="connsiteX51" fmla="*/ 1162513 w 1273345"/>
                <a:gd name="connsiteY51" fmla="*/ 1893852 h 2156244"/>
                <a:gd name="connsiteX52" fmla="*/ 979633 w 1273345"/>
                <a:gd name="connsiteY52" fmla="*/ 1832892 h 2156244"/>
                <a:gd name="connsiteX53" fmla="*/ 883839 w 1273345"/>
                <a:gd name="connsiteY53" fmla="*/ 1789349 h 2156244"/>
                <a:gd name="connsiteX54" fmla="*/ 866422 w 1273345"/>
                <a:gd name="connsiteY54" fmla="*/ 1850309 h 2156244"/>
                <a:gd name="connsiteX55" fmla="*/ 936090 w 1273345"/>
                <a:gd name="connsiteY55" fmla="*/ 1893852 h 2156244"/>
                <a:gd name="connsiteX56" fmla="*/ 1031884 w 1273345"/>
                <a:gd name="connsiteY56" fmla="*/ 2041897 h 2156244"/>
                <a:gd name="connsiteX57" fmla="*/ 1005759 w 1273345"/>
                <a:gd name="connsiteY57" fmla="*/ 2076732 h 2156244"/>
                <a:gd name="connsiteX58" fmla="*/ 831587 w 1273345"/>
                <a:gd name="connsiteY58" fmla="*/ 1989646 h 2156244"/>
                <a:gd name="connsiteX59" fmla="*/ 753210 w 1273345"/>
                <a:gd name="connsiteY59" fmla="*/ 1937395 h 2156244"/>
                <a:gd name="connsiteX60" fmla="*/ 788044 w 1273345"/>
                <a:gd name="connsiteY60" fmla="*/ 2024480 h 2156244"/>
                <a:gd name="connsiteX61" fmla="*/ 735793 w 1273345"/>
                <a:gd name="connsiteY61" fmla="*/ 2111566 h 2156244"/>
                <a:gd name="connsiteX62" fmla="*/ 639999 w 1273345"/>
                <a:gd name="connsiteY62" fmla="*/ 2155108 h 2156244"/>
                <a:gd name="connsiteX63" fmla="*/ 631290 w 1273345"/>
                <a:gd name="connsiteY63" fmla="*/ 2068023 h 2156244"/>
                <a:gd name="connsiteX64" fmla="*/ 639999 w 1273345"/>
                <a:gd name="connsiteY64" fmla="*/ 1937395 h 2156244"/>
                <a:gd name="connsiteX65" fmla="*/ 535496 w 1273345"/>
                <a:gd name="connsiteY65" fmla="*/ 2007063 h 2156244"/>
                <a:gd name="connsiteX66" fmla="*/ 378742 w 1273345"/>
                <a:gd name="connsiteY66" fmla="*/ 2041897 h 2156244"/>
                <a:gd name="connsiteX67" fmla="*/ 370033 w 1273345"/>
                <a:gd name="connsiteY67" fmla="*/ 2007063 h 2156244"/>
                <a:gd name="connsiteX68" fmla="*/ 509370 w 1273345"/>
                <a:gd name="connsiteY68" fmla="*/ 1893852 h 2156244"/>
                <a:gd name="connsiteX69" fmla="*/ 317782 w 1273345"/>
                <a:gd name="connsiteY69" fmla="*/ 1919977 h 2156244"/>
                <a:gd name="connsiteX70" fmla="*/ 187153 w 1273345"/>
                <a:gd name="connsiteY70" fmla="*/ 1928686 h 2156244"/>
                <a:gd name="connsiteX71" fmla="*/ 230696 w 1273345"/>
                <a:gd name="connsiteY71" fmla="*/ 1824183 h 2156244"/>
                <a:gd name="connsiteX72" fmla="*/ 361324 w 1273345"/>
                <a:gd name="connsiteY72" fmla="*/ 1824183 h 2156244"/>
                <a:gd name="connsiteX73" fmla="*/ 387450 w 1273345"/>
                <a:gd name="connsiteY73" fmla="*/ 1815475 h 2156244"/>
                <a:gd name="connsiteX74" fmla="*/ 221987 w 1273345"/>
                <a:gd name="connsiteY74" fmla="*/ 1737097 h 2156244"/>
                <a:gd name="connsiteX75" fmla="*/ 117484 w 1273345"/>
                <a:gd name="connsiteY75" fmla="*/ 1676137 h 2156244"/>
                <a:gd name="connsiteX76" fmla="*/ 317780 w 1273345"/>
                <a:gd name="connsiteY76" fmla="*/ 1676137 h 2156244"/>
                <a:gd name="connsiteX77" fmla="*/ 457118 w 1273345"/>
                <a:gd name="connsiteY77" fmla="*/ 1641303 h 2156244"/>
                <a:gd name="connsiteX78" fmla="*/ 187153 w 1273345"/>
                <a:gd name="connsiteY78" fmla="*/ 1580343 h 2156244"/>
                <a:gd name="connsiteX79" fmla="*/ 4273 w 1273345"/>
                <a:gd name="connsiteY79" fmla="*/ 1554217 h 2156244"/>
                <a:gd name="connsiteX80" fmla="*/ 82650 w 1273345"/>
                <a:gd name="connsiteY80" fmla="*/ 1519383 h 2156244"/>
                <a:gd name="connsiteX81" fmla="*/ 352616 w 1273345"/>
                <a:gd name="connsiteY81" fmla="*/ 1501966 h 2156244"/>
                <a:gd name="connsiteX82" fmla="*/ 500662 w 1273345"/>
                <a:gd name="connsiteY82" fmla="*/ 1510675 h 2156244"/>
                <a:gd name="connsiteX83" fmla="*/ 378742 w 1273345"/>
                <a:gd name="connsiteY83" fmla="*/ 1458423 h 2156244"/>
                <a:gd name="connsiteX84" fmla="*/ 152319 w 1273345"/>
                <a:gd name="connsiteY84" fmla="*/ 1449715 h 2156244"/>
                <a:gd name="connsiteX85" fmla="*/ 56524 w 1273345"/>
                <a:gd name="connsiteY85" fmla="*/ 1441006 h 2156244"/>
                <a:gd name="connsiteX86" fmla="*/ 126193 w 1273345"/>
                <a:gd name="connsiteY86" fmla="*/ 1362629 h 2156244"/>
                <a:gd name="connsiteX87" fmla="*/ 326490 w 1273345"/>
                <a:gd name="connsiteY87" fmla="*/ 1371337 h 2156244"/>
                <a:gd name="connsiteX88" fmla="*/ 187153 w 1273345"/>
                <a:gd name="connsiteY88" fmla="*/ 1266835 h 2156244"/>
                <a:gd name="connsiteX89" fmla="*/ 56524 w 1273345"/>
                <a:gd name="connsiteY89" fmla="*/ 1188457 h 2156244"/>
                <a:gd name="connsiteX90" fmla="*/ 21690 w 1273345"/>
                <a:gd name="connsiteY90" fmla="*/ 1110080 h 2156244"/>
                <a:gd name="connsiteX91" fmla="*/ 213279 w 1273345"/>
                <a:gd name="connsiteY91" fmla="*/ 1162332 h 2156244"/>
                <a:gd name="connsiteX92" fmla="*/ 378742 w 1273345"/>
                <a:gd name="connsiteY92" fmla="*/ 1223292 h 2156244"/>
                <a:gd name="connsiteX93" fmla="*/ 152319 w 1273345"/>
                <a:gd name="connsiteY93" fmla="*/ 1049120 h 2156244"/>
                <a:gd name="connsiteX94" fmla="*/ 73942 w 1273345"/>
                <a:gd name="connsiteY94" fmla="*/ 988160 h 2156244"/>
                <a:gd name="connsiteX95" fmla="*/ 187153 w 1273345"/>
                <a:gd name="connsiteY95" fmla="*/ 979452 h 2156244"/>
                <a:gd name="connsiteX96" fmla="*/ 396159 w 1273345"/>
                <a:gd name="connsiteY96" fmla="*/ 970743 h 2156244"/>
                <a:gd name="connsiteX97" fmla="*/ 274239 w 1273345"/>
                <a:gd name="connsiteY97" fmla="*/ 874949 h 2156244"/>
                <a:gd name="connsiteX98" fmla="*/ 134902 w 1273345"/>
                <a:gd name="connsiteY98" fmla="*/ 857532 h 2156244"/>
                <a:gd name="connsiteX99" fmla="*/ 91359 w 1273345"/>
                <a:gd name="connsiteY99" fmla="*/ 813989 h 2156244"/>
                <a:gd name="connsiteX100" fmla="*/ 204570 w 1273345"/>
                <a:gd name="connsiteY100" fmla="*/ 779155 h 2156244"/>
                <a:gd name="connsiteX101" fmla="*/ 422284 w 1273345"/>
                <a:gd name="connsiteY101" fmla="*/ 787863 h 2156244"/>
                <a:gd name="connsiteX102" fmla="*/ 274239 w 1273345"/>
                <a:gd name="connsiteY102" fmla="*/ 674652 h 2156244"/>
                <a:gd name="connsiteX103" fmla="*/ 100067 w 1273345"/>
                <a:gd name="connsiteY103" fmla="*/ 674652 h 2156244"/>
                <a:gd name="connsiteX104" fmla="*/ 117484 w 1273345"/>
                <a:gd name="connsiteY104" fmla="*/ 596275 h 2156244"/>
                <a:gd name="connsiteX105" fmla="*/ 256822 w 1273345"/>
                <a:gd name="connsiteY105" fmla="*/ 604983 h 2156244"/>
                <a:gd name="connsiteX106" fmla="*/ 465827 w 1273345"/>
                <a:gd name="connsiteY106" fmla="*/ 665943 h 2156244"/>
                <a:gd name="connsiteX107" fmla="*/ 352616 w 1273345"/>
                <a:gd name="connsiteY107" fmla="*/ 517897 h 2156244"/>
                <a:gd name="connsiteX108" fmla="*/ 169736 w 1273345"/>
                <a:gd name="connsiteY108" fmla="*/ 456937 h 2156244"/>
                <a:gd name="connsiteX109" fmla="*/ 108776 w 1273345"/>
                <a:gd name="connsiteY109" fmla="*/ 361143 h 2156244"/>
                <a:gd name="connsiteX110" fmla="*/ 274239 w 1273345"/>
                <a:gd name="connsiteY110" fmla="*/ 395977 h 2156244"/>
                <a:gd name="connsiteX111" fmla="*/ 448410 w 1273345"/>
                <a:gd name="connsiteY111" fmla="*/ 465646 h 2156244"/>
                <a:gd name="connsiteX112" fmla="*/ 483244 w 1273345"/>
                <a:gd name="connsiteY112" fmla="*/ 395977 h 2156244"/>
                <a:gd name="connsiteX113" fmla="*/ 361324 w 1273345"/>
                <a:gd name="connsiteY113" fmla="*/ 326309 h 2156244"/>
                <a:gd name="connsiteX114" fmla="*/ 291656 w 1273345"/>
                <a:gd name="connsiteY114" fmla="*/ 178263 h 2156244"/>
                <a:gd name="connsiteX115" fmla="*/ 378742 w 1273345"/>
                <a:gd name="connsiteY115" fmla="*/ 152137 h 2156244"/>
                <a:gd name="connsiteX116" fmla="*/ 474536 w 1273345"/>
                <a:gd name="connsiteY116" fmla="*/ 247932 h 2156244"/>
                <a:gd name="connsiteX117" fmla="*/ 570330 w 1273345"/>
                <a:gd name="connsiteY117" fmla="*/ 404686 h 2156244"/>
                <a:gd name="connsiteX0" fmla="*/ 570330 w 1273345"/>
                <a:gd name="connsiteY0" fmla="*/ 376872 h 2128430"/>
                <a:gd name="connsiteX1" fmla="*/ 570330 w 1273345"/>
                <a:gd name="connsiteY1" fmla="*/ 2403 h 2128430"/>
                <a:gd name="connsiteX2" fmla="*/ 657416 w 1273345"/>
                <a:gd name="connsiteY2" fmla="*/ 220118 h 2128430"/>
                <a:gd name="connsiteX3" fmla="*/ 639999 w 1273345"/>
                <a:gd name="connsiteY3" fmla="*/ 298495 h 2128430"/>
                <a:gd name="connsiteX4" fmla="*/ 648707 w 1273345"/>
                <a:gd name="connsiteY4" fmla="*/ 342038 h 2128430"/>
                <a:gd name="connsiteX5" fmla="*/ 822879 w 1273345"/>
                <a:gd name="connsiteY5" fmla="*/ 185283 h 2128430"/>
                <a:gd name="connsiteX6" fmla="*/ 909964 w 1273345"/>
                <a:gd name="connsiteY6" fmla="*/ 159158 h 2128430"/>
                <a:gd name="connsiteX7" fmla="*/ 892547 w 1273345"/>
                <a:gd name="connsiteY7" fmla="*/ 237535 h 2128430"/>
                <a:gd name="connsiteX8" fmla="*/ 761919 w 1273345"/>
                <a:gd name="connsiteY8" fmla="*/ 350746 h 2128430"/>
                <a:gd name="connsiteX9" fmla="*/ 744502 w 1273345"/>
                <a:gd name="connsiteY9" fmla="*/ 411706 h 2128430"/>
                <a:gd name="connsiteX10" fmla="*/ 953507 w 1273345"/>
                <a:gd name="connsiteY10" fmla="*/ 333329 h 2128430"/>
                <a:gd name="connsiteX11" fmla="*/ 1049302 w 1273345"/>
                <a:gd name="connsiteY11" fmla="*/ 350746 h 2128430"/>
                <a:gd name="connsiteX12" fmla="*/ 1092844 w 1273345"/>
                <a:gd name="connsiteY12" fmla="*/ 437832 h 2128430"/>
                <a:gd name="connsiteX13" fmla="*/ 1014467 w 1273345"/>
                <a:gd name="connsiteY13" fmla="*/ 472666 h 2128430"/>
                <a:gd name="connsiteX14" fmla="*/ 883839 w 1273345"/>
                <a:gd name="connsiteY14" fmla="*/ 463958 h 2128430"/>
                <a:gd name="connsiteX15" fmla="*/ 788045 w 1273345"/>
                <a:gd name="connsiteY15" fmla="*/ 524918 h 2128430"/>
                <a:gd name="connsiteX16" fmla="*/ 840296 w 1273345"/>
                <a:gd name="connsiteY16" fmla="*/ 577169 h 2128430"/>
                <a:gd name="connsiteX17" fmla="*/ 1031884 w 1273345"/>
                <a:gd name="connsiteY17" fmla="*/ 559752 h 2128430"/>
                <a:gd name="connsiteX18" fmla="*/ 1162513 w 1273345"/>
                <a:gd name="connsiteY18" fmla="*/ 559752 h 2128430"/>
                <a:gd name="connsiteX19" fmla="*/ 1206056 w 1273345"/>
                <a:gd name="connsiteY19" fmla="*/ 655546 h 2128430"/>
                <a:gd name="connsiteX20" fmla="*/ 1110262 w 1273345"/>
                <a:gd name="connsiteY20" fmla="*/ 716506 h 2128430"/>
                <a:gd name="connsiteX21" fmla="*/ 927382 w 1273345"/>
                <a:gd name="connsiteY21" fmla="*/ 699089 h 2128430"/>
                <a:gd name="connsiteX22" fmla="*/ 814170 w 1273345"/>
                <a:gd name="connsiteY22" fmla="*/ 716506 h 2128430"/>
                <a:gd name="connsiteX23" fmla="*/ 970924 w 1273345"/>
                <a:gd name="connsiteY23" fmla="*/ 768758 h 2128430"/>
                <a:gd name="connsiteX24" fmla="*/ 1179930 w 1273345"/>
                <a:gd name="connsiteY24" fmla="*/ 803592 h 2128430"/>
                <a:gd name="connsiteX25" fmla="*/ 1258307 w 1273345"/>
                <a:gd name="connsiteY25" fmla="*/ 873261 h 2128430"/>
                <a:gd name="connsiteX26" fmla="*/ 1171222 w 1273345"/>
                <a:gd name="connsiteY26" fmla="*/ 951638 h 2128430"/>
                <a:gd name="connsiteX27" fmla="*/ 909964 w 1273345"/>
                <a:gd name="connsiteY27" fmla="*/ 960346 h 2128430"/>
                <a:gd name="connsiteX28" fmla="*/ 849004 w 1273345"/>
                <a:gd name="connsiteY28" fmla="*/ 986472 h 2128430"/>
                <a:gd name="connsiteX29" fmla="*/ 875130 w 1273345"/>
                <a:gd name="connsiteY29" fmla="*/ 1056141 h 2128430"/>
                <a:gd name="connsiteX30" fmla="*/ 1110262 w 1273345"/>
                <a:gd name="connsiteY30" fmla="*/ 1064849 h 2128430"/>
                <a:gd name="connsiteX31" fmla="*/ 1223473 w 1273345"/>
                <a:gd name="connsiteY31" fmla="*/ 1099683 h 2128430"/>
                <a:gd name="connsiteX32" fmla="*/ 1249599 w 1273345"/>
                <a:gd name="connsiteY32" fmla="*/ 1204186 h 2128430"/>
                <a:gd name="connsiteX33" fmla="*/ 997050 w 1273345"/>
                <a:gd name="connsiteY33" fmla="*/ 1134518 h 2128430"/>
                <a:gd name="connsiteX34" fmla="*/ 875130 w 1273345"/>
                <a:gd name="connsiteY34" fmla="*/ 1117101 h 2128430"/>
                <a:gd name="connsiteX35" fmla="*/ 866422 w 1273345"/>
                <a:gd name="connsiteY35" fmla="*/ 1204186 h 2128430"/>
                <a:gd name="connsiteX36" fmla="*/ 1101553 w 1273345"/>
                <a:gd name="connsiteY36" fmla="*/ 1247729 h 2128430"/>
                <a:gd name="connsiteX37" fmla="*/ 1249599 w 1273345"/>
                <a:gd name="connsiteY37" fmla="*/ 1247729 h 2128430"/>
                <a:gd name="connsiteX38" fmla="*/ 1145096 w 1273345"/>
                <a:gd name="connsiteY38" fmla="*/ 1317398 h 2128430"/>
                <a:gd name="connsiteX39" fmla="*/ 970924 w 1273345"/>
                <a:gd name="connsiteY39" fmla="*/ 1334815 h 2128430"/>
                <a:gd name="connsiteX40" fmla="*/ 840296 w 1273345"/>
                <a:gd name="connsiteY40" fmla="*/ 1378358 h 2128430"/>
                <a:gd name="connsiteX41" fmla="*/ 970924 w 1273345"/>
                <a:gd name="connsiteY41" fmla="*/ 1465443 h 2128430"/>
                <a:gd name="connsiteX42" fmla="*/ 1136387 w 1273345"/>
                <a:gd name="connsiteY42" fmla="*/ 1456735 h 2128430"/>
                <a:gd name="connsiteX43" fmla="*/ 1240890 w 1273345"/>
                <a:gd name="connsiteY43" fmla="*/ 1474152 h 2128430"/>
                <a:gd name="connsiteX44" fmla="*/ 1267016 w 1273345"/>
                <a:gd name="connsiteY44" fmla="*/ 1535112 h 2128430"/>
                <a:gd name="connsiteX45" fmla="*/ 1136387 w 1273345"/>
                <a:gd name="connsiteY45" fmla="*/ 1622198 h 2128430"/>
                <a:gd name="connsiteX46" fmla="*/ 979633 w 1273345"/>
                <a:gd name="connsiteY46" fmla="*/ 1596072 h 2128430"/>
                <a:gd name="connsiteX47" fmla="*/ 927382 w 1273345"/>
                <a:gd name="connsiteY47" fmla="*/ 1604781 h 2128430"/>
                <a:gd name="connsiteX48" fmla="*/ 1066719 w 1273345"/>
                <a:gd name="connsiteY48" fmla="*/ 1691866 h 2128430"/>
                <a:gd name="connsiteX49" fmla="*/ 1153804 w 1273345"/>
                <a:gd name="connsiteY49" fmla="*/ 1796369 h 2128430"/>
                <a:gd name="connsiteX50" fmla="*/ 1162513 w 1273345"/>
                <a:gd name="connsiteY50" fmla="*/ 1866038 h 2128430"/>
                <a:gd name="connsiteX51" fmla="*/ 979633 w 1273345"/>
                <a:gd name="connsiteY51" fmla="*/ 1805078 h 2128430"/>
                <a:gd name="connsiteX52" fmla="*/ 883839 w 1273345"/>
                <a:gd name="connsiteY52" fmla="*/ 1761535 h 2128430"/>
                <a:gd name="connsiteX53" fmla="*/ 866422 w 1273345"/>
                <a:gd name="connsiteY53" fmla="*/ 1822495 h 2128430"/>
                <a:gd name="connsiteX54" fmla="*/ 936090 w 1273345"/>
                <a:gd name="connsiteY54" fmla="*/ 1866038 h 2128430"/>
                <a:gd name="connsiteX55" fmla="*/ 1031884 w 1273345"/>
                <a:gd name="connsiteY55" fmla="*/ 2014083 h 2128430"/>
                <a:gd name="connsiteX56" fmla="*/ 1005759 w 1273345"/>
                <a:gd name="connsiteY56" fmla="*/ 2048918 h 2128430"/>
                <a:gd name="connsiteX57" fmla="*/ 831587 w 1273345"/>
                <a:gd name="connsiteY57" fmla="*/ 1961832 h 2128430"/>
                <a:gd name="connsiteX58" fmla="*/ 753210 w 1273345"/>
                <a:gd name="connsiteY58" fmla="*/ 1909581 h 2128430"/>
                <a:gd name="connsiteX59" fmla="*/ 788044 w 1273345"/>
                <a:gd name="connsiteY59" fmla="*/ 1996666 h 2128430"/>
                <a:gd name="connsiteX60" fmla="*/ 735793 w 1273345"/>
                <a:gd name="connsiteY60" fmla="*/ 2083752 h 2128430"/>
                <a:gd name="connsiteX61" fmla="*/ 639999 w 1273345"/>
                <a:gd name="connsiteY61" fmla="*/ 2127294 h 2128430"/>
                <a:gd name="connsiteX62" fmla="*/ 631290 w 1273345"/>
                <a:gd name="connsiteY62" fmla="*/ 2040209 h 2128430"/>
                <a:gd name="connsiteX63" fmla="*/ 639999 w 1273345"/>
                <a:gd name="connsiteY63" fmla="*/ 1909581 h 2128430"/>
                <a:gd name="connsiteX64" fmla="*/ 535496 w 1273345"/>
                <a:gd name="connsiteY64" fmla="*/ 1979249 h 2128430"/>
                <a:gd name="connsiteX65" fmla="*/ 378742 w 1273345"/>
                <a:gd name="connsiteY65" fmla="*/ 2014083 h 2128430"/>
                <a:gd name="connsiteX66" fmla="*/ 370033 w 1273345"/>
                <a:gd name="connsiteY66" fmla="*/ 1979249 h 2128430"/>
                <a:gd name="connsiteX67" fmla="*/ 509370 w 1273345"/>
                <a:gd name="connsiteY67" fmla="*/ 1866038 h 2128430"/>
                <a:gd name="connsiteX68" fmla="*/ 317782 w 1273345"/>
                <a:gd name="connsiteY68" fmla="*/ 1892163 h 2128430"/>
                <a:gd name="connsiteX69" fmla="*/ 187153 w 1273345"/>
                <a:gd name="connsiteY69" fmla="*/ 1900872 h 2128430"/>
                <a:gd name="connsiteX70" fmla="*/ 230696 w 1273345"/>
                <a:gd name="connsiteY70" fmla="*/ 1796369 h 2128430"/>
                <a:gd name="connsiteX71" fmla="*/ 361324 w 1273345"/>
                <a:gd name="connsiteY71" fmla="*/ 1796369 h 2128430"/>
                <a:gd name="connsiteX72" fmla="*/ 387450 w 1273345"/>
                <a:gd name="connsiteY72" fmla="*/ 1787661 h 2128430"/>
                <a:gd name="connsiteX73" fmla="*/ 221987 w 1273345"/>
                <a:gd name="connsiteY73" fmla="*/ 1709283 h 2128430"/>
                <a:gd name="connsiteX74" fmla="*/ 117484 w 1273345"/>
                <a:gd name="connsiteY74" fmla="*/ 1648323 h 2128430"/>
                <a:gd name="connsiteX75" fmla="*/ 317780 w 1273345"/>
                <a:gd name="connsiteY75" fmla="*/ 1648323 h 2128430"/>
                <a:gd name="connsiteX76" fmla="*/ 457118 w 1273345"/>
                <a:gd name="connsiteY76" fmla="*/ 1613489 h 2128430"/>
                <a:gd name="connsiteX77" fmla="*/ 187153 w 1273345"/>
                <a:gd name="connsiteY77" fmla="*/ 1552529 h 2128430"/>
                <a:gd name="connsiteX78" fmla="*/ 4273 w 1273345"/>
                <a:gd name="connsiteY78" fmla="*/ 1526403 h 2128430"/>
                <a:gd name="connsiteX79" fmla="*/ 82650 w 1273345"/>
                <a:gd name="connsiteY79" fmla="*/ 1491569 h 2128430"/>
                <a:gd name="connsiteX80" fmla="*/ 352616 w 1273345"/>
                <a:gd name="connsiteY80" fmla="*/ 1474152 h 2128430"/>
                <a:gd name="connsiteX81" fmla="*/ 500662 w 1273345"/>
                <a:gd name="connsiteY81" fmla="*/ 1482861 h 2128430"/>
                <a:gd name="connsiteX82" fmla="*/ 378742 w 1273345"/>
                <a:gd name="connsiteY82" fmla="*/ 1430609 h 2128430"/>
                <a:gd name="connsiteX83" fmla="*/ 152319 w 1273345"/>
                <a:gd name="connsiteY83" fmla="*/ 1421901 h 2128430"/>
                <a:gd name="connsiteX84" fmla="*/ 56524 w 1273345"/>
                <a:gd name="connsiteY84" fmla="*/ 1413192 h 2128430"/>
                <a:gd name="connsiteX85" fmla="*/ 126193 w 1273345"/>
                <a:gd name="connsiteY85" fmla="*/ 1334815 h 2128430"/>
                <a:gd name="connsiteX86" fmla="*/ 326490 w 1273345"/>
                <a:gd name="connsiteY86" fmla="*/ 1343523 h 2128430"/>
                <a:gd name="connsiteX87" fmla="*/ 187153 w 1273345"/>
                <a:gd name="connsiteY87" fmla="*/ 1239021 h 2128430"/>
                <a:gd name="connsiteX88" fmla="*/ 56524 w 1273345"/>
                <a:gd name="connsiteY88" fmla="*/ 1160643 h 2128430"/>
                <a:gd name="connsiteX89" fmla="*/ 21690 w 1273345"/>
                <a:gd name="connsiteY89" fmla="*/ 1082266 h 2128430"/>
                <a:gd name="connsiteX90" fmla="*/ 213279 w 1273345"/>
                <a:gd name="connsiteY90" fmla="*/ 1134518 h 2128430"/>
                <a:gd name="connsiteX91" fmla="*/ 378742 w 1273345"/>
                <a:gd name="connsiteY91" fmla="*/ 1195478 h 2128430"/>
                <a:gd name="connsiteX92" fmla="*/ 152319 w 1273345"/>
                <a:gd name="connsiteY92" fmla="*/ 1021306 h 2128430"/>
                <a:gd name="connsiteX93" fmla="*/ 73942 w 1273345"/>
                <a:gd name="connsiteY93" fmla="*/ 960346 h 2128430"/>
                <a:gd name="connsiteX94" fmla="*/ 187153 w 1273345"/>
                <a:gd name="connsiteY94" fmla="*/ 951638 h 2128430"/>
                <a:gd name="connsiteX95" fmla="*/ 396159 w 1273345"/>
                <a:gd name="connsiteY95" fmla="*/ 942929 h 2128430"/>
                <a:gd name="connsiteX96" fmla="*/ 274239 w 1273345"/>
                <a:gd name="connsiteY96" fmla="*/ 847135 h 2128430"/>
                <a:gd name="connsiteX97" fmla="*/ 134902 w 1273345"/>
                <a:gd name="connsiteY97" fmla="*/ 829718 h 2128430"/>
                <a:gd name="connsiteX98" fmla="*/ 91359 w 1273345"/>
                <a:gd name="connsiteY98" fmla="*/ 786175 h 2128430"/>
                <a:gd name="connsiteX99" fmla="*/ 204570 w 1273345"/>
                <a:gd name="connsiteY99" fmla="*/ 751341 h 2128430"/>
                <a:gd name="connsiteX100" fmla="*/ 422284 w 1273345"/>
                <a:gd name="connsiteY100" fmla="*/ 760049 h 2128430"/>
                <a:gd name="connsiteX101" fmla="*/ 274239 w 1273345"/>
                <a:gd name="connsiteY101" fmla="*/ 646838 h 2128430"/>
                <a:gd name="connsiteX102" fmla="*/ 100067 w 1273345"/>
                <a:gd name="connsiteY102" fmla="*/ 646838 h 2128430"/>
                <a:gd name="connsiteX103" fmla="*/ 117484 w 1273345"/>
                <a:gd name="connsiteY103" fmla="*/ 568461 h 2128430"/>
                <a:gd name="connsiteX104" fmla="*/ 256822 w 1273345"/>
                <a:gd name="connsiteY104" fmla="*/ 577169 h 2128430"/>
                <a:gd name="connsiteX105" fmla="*/ 465827 w 1273345"/>
                <a:gd name="connsiteY105" fmla="*/ 638129 h 2128430"/>
                <a:gd name="connsiteX106" fmla="*/ 352616 w 1273345"/>
                <a:gd name="connsiteY106" fmla="*/ 490083 h 2128430"/>
                <a:gd name="connsiteX107" fmla="*/ 169736 w 1273345"/>
                <a:gd name="connsiteY107" fmla="*/ 429123 h 2128430"/>
                <a:gd name="connsiteX108" fmla="*/ 108776 w 1273345"/>
                <a:gd name="connsiteY108" fmla="*/ 333329 h 2128430"/>
                <a:gd name="connsiteX109" fmla="*/ 274239 w 1273345"/>
                <a:gd name="connsiteY109" fmla="*/ 368163 h 2128430"/>
                <a:gd name="connsiteX110" fmla="*/ 448410 w 1273345"/>
                <a:gd name="connsiteY110" fmla="*/ 437832 h 2128430"/>
                <a:gd name="connsiteX111" fmla="*/ 483244 w 1273345"/>
                <a:gd name="connsiteY111" fmla="*/ 368163 h 2128430"/>
                <a:gd name="connsiteX112" fmla="*/ 361324 w 1273345"/>
                <a:gd name="connsiteY112" fmla="*/ 298495 h 2128430"/>
                <a:gd name="connsiteX113" fmla="*/ 291656 w 1273345"/>
                <a:gd name="connsiteY113" fmla="*/ 150449 h 2128430"/>
                <a:gd name="connsiteX114" fmla="*/ 378742 w 1273345"/>
                <a:gd name="connsiteY114" fmla="*/ 124323 h 2128430"/>
                <a:gd name="connsiteX115" fmla="*/ 474536 w 1273345"/>
                <a:gd name="connsiteY115" fmla="*/ 220118 h 2128430"/>
                <a:gd name="connsiteX116" fmla="*/ 570330 w 1273345"/>
                <a:gd name="connsiteY116" fmla="*/ 376872 h 2128430"/>
                <a:gd name="connsiteX0" fmla="*/ 570330 w 1273345"/>
                <a:gd name="connsiteY0" fmla="*/ 374958 h 2126516"/>
                <a:gd name="connsiteX1" fmla="*/ 570330 w 1273345"/>
                <a:gd name="connsiteY1" fmla="*/ 489 h 2126516"/>
                <a:gd name="connsiteX2" fmla="*/ 639999 w 1273345"/>
                <a:gd name="connsiteY2" fmla="*/ 296581 h 2126516"/>
                <a:gd name="connsiteX3" fmla="*/ 648707 w 1273345"/>
                <a:gd name="connsiteY3" fmla="*/ 340124 h 2126516"/>
                <a:gd name="connsiteX4" fmla="*/ 822879 w 1273345"/>
                <a:gd name="connsiteY4" fmla="*/ 183369 h 2126516"/>
                <a:gd name="connsiteX5" fmla="*/ 909964 w 1273345"/>
                <a:gd name="connsiteY5" fmla="*/ 157244 h 2126516"/>
                <a:gd name="connsiteX6" fmla="*/ 892547 w 1273345"/>
                <a:gd name="connsiteY6" fmla="*/ 235621 h 2126516"/>
                <a:gd name="connsiteX7" fmla="*/ 761919 w 1273345"/>
                <a:gd name="connsiteY7" fmla="*/ 348832 h 2126516"/>
                <a:gd name="connsiteX8" fmla="*/ 744502 w 1273345"/>
                <a:gd name="connsiteY8" fmla="*/ 409792 h 2126516"/>
                <a:gd name="connsiteX9" fmla="*/ 953507 w 1273345"/>
                <a:gd name="connsiteY9" fmla="*/ 331415 h 2126516"/>
                <a:gd name="connsiteX10" fmla="*/ 1049302 w 1273345"/>
                <a:gd name="connsiteY10" fmla="*/ 348832 h 2126516"/>
                <a:gd name="connsiteX11" fmla="*/ 1092844 w 1273345"/>
                <a:gd name="connsiteY11" fmla="*/ 435918 h 2126516"/>
                <a:gd name="connsiteX12" fmla="*/ 1014467 w 1273345"/>
                <a:gd name="connsiteY12" fmla="*/ 470752 h 2126516"/>
                <a:gd name="connsiteX13" fmla="*/ 883839 w 1273345"/>
                <a:gd name="connsiteY13" fmla="*/ 462044 h 2126516"/>
                <a:gd name="connsiteX14" fmla="*/ 788045 w 1273345"/>
                <a:gd name="connsiteY14" fmla="*/ 523004 h 2126516"/>
                <a:gd name="connsiteX15" fmla="*/ 840296 w 1273345"/>
                <a:gd name="connsiteY15" fmla="*/ 575255 h 2126516"/>
                <a:gd name="connsiteX16" fmla="*/ 1031884 w 1273345"/>
                <a:gd name="connsiteY16" fmla="*/ 557838 h 2126516"/>
                <a:gd name="connsiteX17" fmla="*/ 1162513 w 1273345"/>
                <a:gd name="connsiteY17" fmla="*/ 557838 h 2126516"/>
                <a:gd name="connsiteX18" fmla="*/ 1206056 w 1273345"/>
                <a:gd name="connsiteY18" fmla="*/ 653632 h 2126516"/>
                <a:gd name="connsiteX19" fmla="*/ 1110262 w 1273345"/>
                <a:gd name="connsiteY19" fmla="*/ 714592 h 2126516"/>
                <a:gd name="connsiteX20" fmla="*/ 927382 w 1273345"/>
                <a:gd name="connsiteY20" fmla="*/ 697175 h 2126516"/>
                <a:gd name="connsiteX21" fmla="*/ 814170 w 1273345"/>
                <a:gd name="connsiteY21" fmla="*/ 714592 h 2126516"/>
                <a:gd name="connsiteX22" fmla="*/ 970924 w 1273345"/>
                <a:gd name="connsiteY22" fmla="*/ 766844 h 2126516"/>
                <a:gd name="connsiteX23" fmla="*/ 1179930 w 1273345"/>
                <a:gd name="connsiteY23" fmla="*/ 801678 h 2126516"/>
                <a:gd name="connsiteX24" fmla="*/ 1258307 w 1273345"/>
                <a:gd name="connsiteY24" fmla="*/ 871347 h 2126516"/>
                <a:gd name="connsiteX25" fmla="*/ 1171222 w 1273345"/>
                <a:gd name="connsiteY25" fmla="*/ 949724 h 2126516"/>
                <a:gd name="connsiteX26" fmla="*/ 909964 w 1273345"/>
                <a:gd name="connsiteY26" fmla="*/ 958432 h 2126516"/>
                <a:gd name="connsiteX27" fmla="*/ 849004 w 1273345"/>
                <a:gd name="connsiteY27" fmla="*/ 984558 h 2126516"/>
                <a:gd name="connsiteX28" fmla="*/ 875130 w 1273345"/>
                <a:gd name="connsiteY28" fmla="*/ 1054227 h 2126516"/>
                <a:gd name="connsiteX29" fmla="*/ 1110262 w 1273345"/>
                <a:gd name="connsiteY29" fmla="*/ 1062935 h 2126516"/>
                <a:gd name="connsiteX30" fmla="*/ 1223473 w 1273345"/>
                <a:gd name="connsiteY30" fmla="*/ 1097769 h 2126516"/>
                <a:gd name="connsiteX31" fmla="*/ 1249599 w 1273345"/>
                <a:gd name="connsiteY31" fmla="*/ 1202272 h 2126516"/>
                <a:gd name="connsiteX32" fmla="*/ 997050 w 1273345"/>
                <a:gd name="connsiteY32" fmla="*/ 1132604 h 2126516"/>
                <a:gd name="connsiteX33" fmla="*/ 875130 w 1273345"/>
                <a:gd name="connsiteY33" fmla="*/ 1115187 h 2126516"/>
                <a:gd name="connsiteX34" fmla="*/ 866422 w 1273345"/>
                <a:gd name="connsiteY34" fmla="*/ 1202272 h 2126516"/>
                <a:gd name="connsiteX35" fmla="*/ 1101553 w 1273345"/>
                <a:gd name="connsiteY35" fmla="*/ 1245815 h 2126516"/>
                <a:gd name="connsiteX36" fmla="*/ 1249599 w 1273345"/>
                <a:gd name="connsiteY36" fmla="*/ 1245815 h 2126516"/>
                <a:gd name="connsiteX37" fmla="*/ 1145096 w 1273345"/>
                <a:gd name="connsiteY37" fmla="*/ 1315484 h 2126516"/>
                <a:gd name="connsiteX38" fmla="*/ 970924 w 1273345"/>
                <a:gd name="connsiteY38" fmla="*/ 1332901 h 2126516"/>
                <a:gd name="connsiteX39" fmla="*/ 840296 w 1273345"/>
                <a:gd name="connsiteY39" fmla="*/ 1376444 h 2126516"/>
                <a:gd name="connsiteX40" fmla="*/ 970924 w 1273345"/>
                <a:gd name="connsiteY40" fmla="*/ 1463529 h 2126516"/>
                <a:gd name="connsiteX41" fmla="*/ 1136387 w 1273345"/>
                <a:gd name="connsiteY41" fmla="*/ 1454821 h 2126516"/>
                <a:gd name="connsiteX42" fmla="*/ 1240890 w 1273345"/>
                <a:gd name="connsiteY42" fmla="*/ 1472238 h 2126516"/>
                <a:gd name="connsiteX43" fmla="*/ 1267016 w 1273345"/>
                <a:gd name="connsiteY43" fmla="*/ 1533198 h 2126516"/>
                <a:gd name="connsiteX44" fmla="*/ 1136387 w 1273345"/>
                <a:gd name="connsiteY44" fmla="*/ 1620284 h 2126516"/>
                <a:gd name="connsiteX45" fmla="*/ 979633 w 1273345"/>
                <a:gd name="connsiteY45" fmla="*/ 1594158 h 2126516"/>
                <a:gd name="connsiteX46" fmla="*/ 927382 w 1273345"/>
                <a:gd name="connsiteY46" fmla="*/ 1602867 h 2126516"/>
                <a:gd name="connsiteX47" fmla="*/ 1066719 w 1273345"/>
                <a:gd name="connsiteY47" fmla="*/ 1689952 h 2126516"/>
                <a:gd name="connsiteX48" fmla="*/ 1153804 w 1273345"/>
                <a:gd name="connsiteY48" fmla="*/ 1794455 h 2126516"/>
                <a:gd name="connsiteX49" fmla="*/ 1162513 w 1273345"/>
                <a:gd name="connsiteY49" fmla="*/ 1864124 h 2126516"/>
                <a:gd name="connsiteX50" fmla="*/ 979633 w 1273345"/>
                <a:gd name="connsiteY50" fmla="*/ 1803164 h 2126516"/>
                <a:gd name="connsiteX51" fmla="*/ 883839 w 1273345"/>
                <a:gd name="connsiteY51" fmla="*/ 1759621 h 2126516"/>
                <a:gd name="connsiteX52" fmla="*/ 866422 w 1273345"/>
                <a:gd name="connsiteY52" fmla="*/ 1820581 h 2126516"/>
                <a:gd name="connsiteX53" fmla="*/ 936090 w 1273345"/>
                <a:gd name="connsiteY53" fmla="*/ 1864124 h 2126516"/>
                <a:gd name="connsiteX54" fmla="*/ 1031884 w 1273345"/>
                <a:gd name="connsiteY54" fmla="*/ 2012169 h 2126516"/>
                <a:gd name="connsiteX55" fmla="*/ 1005759 w 1273345"/>
                <a:gd name="connsiteY55" fmla="*/ 2047004 h 2126516"/>
                <a:gd name="connsiteX56" fmla="*/ 831587 w 1273345"/>
                <a:gd name="connsiteY56" fmla="*/ 1959918 h 2126516"/>
                <a:gd name="connsiteX57" fmla="*/ 753210 w 1273345"/>
                <a:gd name="connsiteY57" fmla="*/ 1907667 h 2126516"/>
                <a:gd name="connsiteX58" fmla="*/ 788044 w 1273345"/>
                <a:gd name="connsiteY58" fmla="*/ 1994752 h 2126516"/>
                <a:gd name="connsiteX59" fmla="*/ 735793 w 1273345"/>
                <a:gd name="connsiteY59" fmla="*/ 2081838 h 2126516"/>
                <a:gd name="connsiteX60" fmla="*/ 639999 w 1273345"/>
                <a:gd name="connsiteY60" fmla="*/ 2125380 h 2126516"/>
                <a:gd name="connsiteX61" fmla="*/ 631290 w 1273345"/>
                <a:gd name="connsiteY61" fmla="*/ 2038295 h 2126516"/>
                <a:gd name="connsiteX62" fmla="*/ 639999 w 1273345"/>
                <a:gd name="connsiteY62" fmla="*/ 1907667 h 2126516"/>
                <a:gd name="connsiteX63" fmla="*/ 535496 w 1273345"/>
                <a:gd name="connsiteY63" fmla="*/ 1977335 h 2126516"/>
                <a:gd name="connsiteX64" fmla="*/ 378742 w 1273345"/>
                <a:gd name="connsiteY64" fmla="*/ 2012169 h 2126516"/>
                <a:gd name="connsiteX65" fmla="*/ 370033 w 1273345"/>
                <a:gd name="connsiteY65" fmla="*/ 1977335 h 2126516"/>
                <a:gd name="connsiteX66" fmla="*/ 509370 w 1273345"/>
                <a:gd name="connsiteY66" fmla="*/ 1864124 h 2126516"/>
                <a:gd name="connsiteX67" fmla="*/ 317782 w 1273345"/>
                <a:gd name="connsiteY67" fmla="*/ 1890249 h 2126516"/>
                <a:gd name="connsiteX68" fmla="*/ 187153 w 1273345"/>
                <a:gd name="connsiteY68" fmla="*/ 1898958 h 2126516"/>
                <a:gd name="connsiteX69" fmla="*/ 230696 w 1273345"/>
                <a:gd name="connsiteY69" fmla="*/ 1794455 h 2126516"/>
                <a:gd name="connsiteX70" fmla="*/ 361324 w 1273345"/>
                <a:gd name="connsiteY70" fmla="*/ 1794455 h 2126516"/>
                <a:gd name="connsiteX71" fmla="*/ 387450 w 1273345"/>
                <a:gd name="connsiteY71" fmla="*/ 1785747 h 2126516"/>
                <a:gd name="connsiteX72" fmla="*/ 221987 w 1273345"/>
                <a:gd name="connsiteY72" fmla="*/ 1707369 h 2126516"/>
                <a:gd name="connsiteX73" fmla="*/ 117484 w 1273345"/>
                <a:gd name="connsiteY73" fmla="*/ 1646409 h 2126516"/>
                <a:gd name="connsiteX74" fmla="*/ 317780 w 1273345"/>
                <a:gd name="connsiteY74" fmla="*/ 1646409 h 2126516"/>
                <a:gd name="connsiteX75" fmla="*/ 457118 w 1273345"/>
                <a:gd name="connsiteY75" fmla="*/ 1611575 h 2126516"/>
                <a:gd name="connsiteX76" fmla="*/ 187153 w 1273345"/>
                <a:gd name="connsiteY76" fmla="*/ 1550615 h 2126516"/>
                <a:gd name="connsiteX77" fmla="*/ 4273 w 1273345"/>
                <a:gd name="connsiteY77" fmla="*/ 1524489 h 2126516"/>
                <a:gd name="connsiteX78" fmla="*/ 82650 w 1273345"/>
                <a:gd name="connsiteY78" fmla="*/ 1489655 h 2126516"/>
                <a:gd name="connsiteX79" fmla="*/ 352616 w 1273345"/>
                <a:gd name="connsiteY79" fmla="*/ 1472238 h 2126516"/>
                <a:gd name="connsiteX80" fmla="*/ 500662 w 1273345"/>
                <a:gd name="connsiteY80" fmla="*/ 1480947 h 2126516"/>
                <a:gd name="connsiteX81" fmla="*/ 378742 w 1273345"/>
                <a:gd name="connsiteY81" fmla="*/ 1428695 h 2126516"/>
                <a:gd name="connsiteX82" fmla="*/ 152319 w 1273345"/>
                <a:gd name="connsiteY82" fmla="*/ 1419987 h 2126516"/>
                <a:gd name="connsiteX83" fmla="*/ 56524 w 1273345"/>
                <a:gd name="connsiteY83" fmla="*/ 1411278 h 2126516"/>
                <a:gd name="connsiteX84" fmla="*/ 126193 w 1273345"/>
                <a:gd name="connsiteY84" fmla="*/ 1332901 h 2126516"/>
                <a:gd name="connsiteX85" fmla="*/ 326490 w 1273345"/>
                <a:gd name="connsiteY85" fmla="*/ 1341609 h 2126516"/>
                <a:gd name="connsiteX86" fmla="*/ 187153 w 1273345"/>
                <a:gd name="connsiteY86" fmla="*/ 1237107 h 2126516"/>
                <a:gd name="connsiteX87" fmla="*/ 56524 w 1273345"/>
                <a:gd name="connsiteY87" fmla="*/ 1158729 h 2126516"/>
                <a:gd name="connsiteX88" fmla="*/ 21690 w 1273345"/>
                <a:gd name="connsiteY88" fmla="*/ 1080352 h 2126516"/>
                <a:gd name="connsiteX89" fmla="*/ 213279 w 1273345"/>
                <a:gd name="connsiteY89" fmla="*/ 1132604 h 2126516"/>
                <a:gd name="connsiteX90" fmla="*/ 378742 w 1273345"/>
                <a:gd name="connsiteY90" fmla="*/ 1193564 h 2126516"/>
                <a:gd name="connsiteX91" fmla="*/ 152319 w 1273345"/>
                <a:gd name="connsiteY91" fmla="*/ 1019392 h 2126516"/>
                <a:gd name="connsiteX92" fmla="*/ 73942 w 1273345"/>
                <a:gd name="connsiteY92" fmla="*/ 958432 h 2126516"/>
                <a:gd name="connsiteX93" fmla="*/ 187153 w 1273345"/>
                <a:gd name="connsiteY93" fmla="*/ 949724 h 2126516"/>
                <a:gd name="connsiteX94" fmla="*/ 396159 w 1273345"/>
                <a:gd name="connsiteY94" fmla="*/ 941015 h 2126516"/>
                <a:gd name="connsiteX95" fmla="*/ 274239 w 1273345"/>
                <a:gd name="connsiteY95" fmla="*/ 845221 h 2126516"/>
                <a:gd name="connsiteX96" fmla="*/ 134902 w 1273345"/>
                <a:gd name="connsiteY96" fmla="*/ 827804 h 2126516"/>
                <a:gd name="connsiteX97" fmla="*/ 91359 w 1273345"/>
                <a:gd name="connsiteY97" fmla="*/ 784261 h 2126516"/>
                <a:gd name="connsiteX98" fmla="*/ 204570 w 1273345"/>
                <a:gd name="connsiteY98" fmla="*/ 749427 h 2126516"/>
                <a:gd name="connsiteX99" fmla="*/ 422284 w 1273345"/>
                <a:gd name="connsiteY99" fmla="*/ 758135 h 2126516"/>
                <a:gd name="connsiteX100" fmla="*/ 274239 w 1273345"/>
                <a:gd name="connsiteY100" fmla="*/ 644924 h 2126516"/>
                <a:gd name="connsiteX101" fmla="*/ 100067 w 1273345"/>
                <a:gd name="connsiteY101" fmla="*/ 644924 h 2126516"/>
                <a:gd name="connsiteX102" fmla="*/ 117484 w 1273345"/>
                <a:gd name="connsiteY102" fmla="*/ 566547 h 2126516"/>
                <a:gd name="connsiteX103" fmla="*/ 256822 w 1273345"/>
                <a:gd name="connsiteY103" fmla="*/ 575255 h 2126516"/>
                <a:gd name="connsiteX104" fmla="*/ 465827 w 1273345"/>
                <a:gd name="connsiteY104" fmla="*/ 636215 h 2126516"/>
                <a:gd name="connsiteX105" fmla="*/ 352616 w 1273345"/>
                <a:gd name="connsiteY105" fmla="*/ 488169 h 2126516"/>
                <a:gd name="connsiteX106" fmla="*/ 169736 w 1273345"/>
                <a:gd name="connsiteY106" fmla="*/ 427209 h 2126516"/>
                <a:gd name="connsiteX107" fmla="*/ 108776 w 1273345"/>
                <a:gd name="connsiteY107" fmla="*/ 331415 h 2126516"/>
                <a:gd name="connsiteX108" fmla="*/ 274239 w 1273345"/>
                <a:gd name="connsiteY108" fmla="*/ 366249 h 2126516"/>
                <a:gd name="connsiteX109" fmla="*/ 448410 w 1273345"/>
                <a:gd name="connsiteY109" fmla="*/ 435918 h 2126516"/>
                <a:gd name="connsiteX110" fmla="*/ 483244 w 1273345"/>
                <a:gd name="connsiteY110" fmla="*/ 366249 h 2126516"/>
                <a:gd name="connsiteX111" fmla="*/ 361324 w 1273345"/>
                <a:gd name="connsiteY111" fmla="*/ 296581 h 2126516"/>
                <a:gd name="connsiteX112" fmla="*/ 291656 w 1273345"/>
                <a:gd name="connsiteY112" fmla="*/ 148535 h 2126516"/>
                <a:gd name="connsiteX113" fmla="*/ 378742 w 1273345"/>
                <a:gd name="connsiteY113" fmla="*/ 122409 h 2126516"/>
                <a:gd name="connsiteX114" fmla="*/ 474536 w 1273345"/>
                <a:gd name="connsiteY114" fmla="*/ 218204 h 2126516"/>
                <a:gd name="connsiteX115" fmla="*/ 570330 w 1273345"/>
                <a:gd name="connsiteY115" fmla="*/ 374958 h 2126516"/>
                <a:gd name="connsiteX0" fmla="*/ 570330 w 1273345"/>
                <a:gd name="connsiteY0" fmla="*/ 257526 h 2009084"/>
                <a:gd name="connsiteX1" fmla="*/ 605164 w 1273345"/>
                <a:gd name="connsiteY1" fmla="*/ 248817 h 2009084"/>
                <a:gd name="connsiteX2" fmla="*/ 639999 w 1273345"/>
                <a:gd name="connsiteY2" fmla="*/ 179149 h 2009084"/>
                <a:gd name="connsiteX3" fmla="*/ 648707 w 1273345"/>
                <a:gd name="connsiteY3" fmla="*/ 222692 h 2009084"/>
                <a:gd name="connsiteX4" fmla="*/ 822879 w 1273345"/>
                <a:gd name="connsiteY4" fmla="*/ 65937 h 2009084"/>
                <a:gd name="connsiteX5" fmla="*/ 909964 w 1273345"/>
                <a:gd name="connsiteY5" fmla="*/ 39812 h 2009084"/>
                <a:gd name="connsiteX6" fmla="*/ 892547 w 1273345"/>
                <a:gd name="connsiteY6" fmla="*/ 118189 h 2009084"/>
                <a:gd name="connsiteX7" fmla="*/ 761919 w 1273345"/>
                <a:gd name="connsiteY7" fmla="*/ 231400 h 2009084"/>
                <a:gd name="connsiteX8" fmla="*/ 744502 w 1273345"/>
                <a:gd name="connsiteY8" fmla="*/ 292360 h 2009084"/>
                <a:gd name="connsiteX9" fmla="*/ 953507 w 1273345"/>
                <a:gd name="connsiteY9" fmla="*/ 213983 h 2009084"/>
                <a:gd name="connsiteX10" fmla="*/ 1049302 w 1273345"/>
                <a:gd name="connsiteY10" fmla="*/ 231400 h 2009084"/>
                <a:gd name="connsiteX11" fmla="*/ 1092844 w 1273345"/>
                <a:gd name="connsiteY11" fmla="*/ 318486 h 2009084"/>
                <a:gd name="connsiteX12" fmla="*/ 1014467 w 1273345"/>
                <a:gd name="connsiteY12" fmla="*/ 353320 h 2009084"/>
                <a:gd name="connsiteX13" fmla="*/ 883839 w 1273345"/>
                <a:gd name="connsiteY13" fmla="*/ 344612 h 2009084"/>
                <a:gd name="connsiteX14" fmla="*/ 788045 w 1273345"/>
                <a:gd name="connsiteY14" fmla="*/ 405572 h 2009084"/>
                <a:gd name="connsiteX15" fmla="*/ 840296 w 1273345"/>
                <a:gd name="connsiteY15" fmla="*/ 457823 h 2009084"/>
                <a:gd name="connsiteX16" fmla="*/ 1031884 w 1273345"/>
                <a:gd name="connsiteY16" fmla="*/ 440406 h 2009084"/>
                <a:gd name="connsiteX17" fmla="*/ 1162513 w 1273345"/>
                <a:gd name="connsiteY17" fmla="*/ 440406 h 2009084"/>
                <a:gd name="connsiteX18" fmla="*/ 1206056 w 1273345"/>
                <a:gd name="connsiteY18" fmla="*/ 536200 h 2009084"/>
                <a:gd name="connsiteX19" fmla="*/ 1110262 w 1273345"/>
                <a:gd name="connsiteY19" fmla="*/ 597160 h 2009084"/>
                <a:gd name="connsiteX20" fmla="*/ 927382 w 1273345"/>
                <a:gd name="connsiteY20" fmla="*/ 579743 h 2009084"/>
                <a:gd name="connsiteX21" fmla="*/ 814170 w 1273345"/>
                <a:gd name="connsiteY21" fmla="*/ 597160 h 2009084"/>
                <a:gd name="connsiteX22" fmla="*/ 970924 w 1273345"/>
                <a:gd name="connsiteY22" fmla="*/ 649412 h 2009084"/>
                <a:gd name="connsiteX23" fmla="*/ 1179930 w 1273345"/>
                <a:gd name="connsiteY23" fmla="*/ 684246 h 2009084"/>
                <a:gd name="connsiteX24" fmla="*/ 1258307 w 1273345"/>
                <a:gd name="connsiteY24" fmla="*/ 753915 h 2009084"/>
                <a:gd name="connsiteX25" fmla="*/ 1171222 w 1273345"/>
                <a:gd name="connsiteY25" fmla="*/ 832292 h 2009084"/>
                <a:gd name="connsiteX26" fmla="*/ 909964 w 1273345"/>
                <a:gd name="connsiteY26" fmla="*/ 841000 h 2009084"/>
                <a:gd name="connsiteX27" fmla="*/ 849004 w 1273345"/>
                <a:gd name="connsiteY27" fmla="*/ 867126 h 2009084"/>
                <a:gd name="connsiteX28" fmla="*/ 875130 w 1273345"/>
                <a:gd name="connsiteY28" fmla="*/ 936795 h 2009084"/>
                <a:gd name="connsiteX29" fmla="*/ 1110262 w 1273345"/>
                <a:gd name="connsiteY29" fmla="*/ 945503 h 2009084"/>
                <a:gd name="connsiteX30" fmla="*/ 1223473 w 1273345"/>
                <a:gd name="connsiteY30" fmla="*/ 980337 h 2009084"/>
                <a:gd name="connsiteX31" fmla="*/ 1249599 w 1273345"/>
                <a:gd name="connsiteY31" fmla="*/ 1084840 h 2009084"/>
                <a:gd name="connsiteX32" fmla="*/ 997050 w 1273345"/>
                <a:gd name="connsiteY32" fmla="*/ 1015172 h 2009084"/>
                <a:gd name="connsiteX33" fmla="*/ 875130 w 1273345"/>
                <a:gd name="connsiteY33" fmla="*/ 997755 h 2009084"/>
                <a:gd name="connsiteX34" fmla="*/ 866422 w 1273345"/>
                <a:gd name="connsiteY34" fmla="*/ 1084840 h 2009084"/>
                <a:gd name="connsiteX35" fmla="*/ 1101553 w 1273345"/>
                <a:gd name="connsiteY35" fmla="*/ 1128383 h 2009084"/>
                <a:gd name="connsiteX36" fmla="*/ 1249599 w 1273345"/>
                <a:gd name="connsiteY36" fmla="*/ 1128383 h 2009084"/>
                <a:gd name="connsiteX37" fmla="*/ 1145096 w 1273345"/>
                <a:gd name="connsiteY37" fmla="*/ 1198052 h 2009084"/>
                <a:gd name="connsiteX38" fmla="*/ 970924 w 1273345"/>
                <a:gd name="connsiteY38" fmla="*/ 1215469 h 2009084"/>
                <a:gd name="connsiteX39" fmla="*/ 840296 w 1273345"/>
                <a:gd name="connsiteY39" fmla="*/ 1259012 h 2009084"/>
                <a:gd name="connsiteX40" fmla="*/ 970924 w 1273345"/>
                <a:gd name="connsiteY40" fmla="*/ 1346097 h 2009084"/>
                <a:gd name="connsiteX41" fmla="*/ 1136387 w 1273345"/>
                <a:gd name="connsiteY41" fmla="*/ 1337389 h 2009084"/>
                <a:gd name="connsiteX42" fmla="*/ 1240890 w 1273345"/>
                <a:gd name="connsiteY42" fmla="*/ 1354806 h 2009084"/>
                <a:gd name="connsiteX43" fmla="*/ 1267016 w 1273345"/>
                <a:gd name="connsiteY43" fmla="*/ 1415766 h 2009084"/>
                <a:gd name="connsiteX44" fmla="*/ 1136387 w 1273345"/>
                <a:gd name="connsiteY44" fmla="*/ 1502852 h 2009084"/>
                <a:gd name="connsiteX45" fmla="*/ 979633 w 1273345"/>
                <a:gd name="connsiteY45" fmla="*/ 1476726 h 2009084"/>
                <a:gd name="connsiteX46" fmla="*/ 927382 w 1273345"/>
                <a:gd name="connsiteY46" fmla="*/ 1485435 h 2009084"/>
                <a:gd name="connsiteX47" fmla="*/ 1066719 w 1273345"/>
                <a:gd name="connsiteY47" fmla="*/ 1572520 h 2009084"/>
                <a:gd name="connsiteX48" fmla="*/ 1153804 w 1273345"/>
                <a:gd name="connsiteY48" fmla="*/ 1677023 h 2009084"/>
                <a:gd name="connsiteX49" fmla="*/ 1162513 w 1273345"/>
                <a:gd name="connsiteY49" fmla="*/ 1746692 h 2009084"/>
                <a:gd name="connsiteX50" fmla="*/ 979633 w 1273345"/>
                <a:gd name="connsiteY50" fmla="*/ 1685732 h 2009084"/>
                <a:gd name="connsiteX51" fmla="*/ 883839 w 1273345"/>
                <a:gd name="connsiteY51" fmla="*/ 1642189 h 2009084"/>
                <a:gd name="connsiteX52" fmla="*/ 866422 w 1273345"/>
                <a:gd name="connsiteY52" fmla="*/ 1703149 h 2009084"/>
                <a:gd name="connsiteX53" fmla="*/ 936090 w 1273345"/>
                <a:gd name="connsiteY53" fmla="*/ 1746692 h 2009084"/>
                <a:gd name="connsiteX54" fmla="*/ 1031884 w 1273345"/>
                <a:gd name="connsiteY54" fmla="*/ 1894737 h 2009084"/>
                <a:gd name="connsiteX55" fmla="*/ 1005759 w 1273345"/>
                <a:gd name="connsiteY55" fmla="*/ 1929572 h 2009084"/>
                <a:gd name="connsiteX56" fmla="*/ 831587 w 1273345"/>
                <a:gd name="connsiteY56" fmla="*/ 1842486 h 2009084"/>
                <a:gd name="connsiteX57" fmla="*/ 753210 w 1273345"/>
                <a:gd name="connsiteY57" fmla="*/ 1790235 h 2009084"/>
                <a:gd name="connsiteX58" fmla="*/ 788044 w 1273345"/>
                <a:gd name="connsiteY58" fmla="*/ 1877320 h 2009084"/>
                <a:gd name="connsiteX59" fmla="*/ 735793 w 1273345"/>
                <a:gd name="connsiteY59" fmla="*/ 1964406 h 2009084"/>
                <a:gd name="connsiteX60" fmla="*/ 639999 w 1273345"/>
                <a:gd name="connsiteY60" fmla="*/ 2007948 h 2009084"/>
                <a:gd name="connsiteX61" fmla="*/ 631290 w 1273345"/>
                <a:gd name="connsiteY61" fmla="*/ 1920863 h 2009084"/>
                <a:gd name="connsiteX62" fmla="*/ 639999 w 1273345"/>
                <a:gd name="connsiteY62" fmla="*/ 1790235 h 2009084"/>
                <a:gd name="connsiteX63" fmla="*/ 535496 w 1273345"/>
                <a:gd name="connsiteY63" fmla="*/ 1859903 h 2009084"/>
                <a:gd name="connsiteX64" fmla="*/ 378742 w 1273345"/>
                <a:gd name="connsiteY64" fmla="*/ 1894737 h 2009084"/>
                <a:gd name="connsiteX65" fmla="*/ 370033 w 1273345"/>
                <a:gd name="connsiteY65" fmla="*/ 1859903 h 2009084"/>
                <a:gd name="connsiteX66" fmla="*/ 509370 w 1273345"/>
                <a:gd name="connsiteY66" fmla="*/ 1746692 h 2009084"/>
                <a:gd name="connsiteX67" fmla="*/ 317782 w 1273345"/>
                <a:gd name="connsiteY67" fmla="*/ 1772817 h 2009084"/>
                <a:gd name="connsiteX68" fmla="*/ 187153 w 1273345"/>
                <a:gd name="connsiteY68" fmla="*/ 1781526 h 2009084"/>
                <a:gd name="connsiteX69" fmla="*/ 230696 w 1273345"/>
                <a:gd name="connsiteY69" fmla="*/ 1677023 h 2009084"/>
                <a:gd name="connsiteX70" fmla="*/ 361324 w 1273345"/>
                <a:gd name="connsiteY70" fmla="*/ 1677023 h 2009084"/>
                <a:gd name="connsiteX71" fmla="*/ 387450 w 1273345"/>
                <a:gd name="connsiteY71" fmla="*/ 1668315 h 2009084"/>
                <a:gd name="connsiteX72" fmla="*/ 221987 w 1273345"/>
                <a:gd name="connsiteY72" fmla="*/ 1589937 h 2009084"/>
                <a:gd name="connsiteX73" fmla="*/ 117484 w 1273345"/>
                <a:gd name="connsiteY73" fmla="*/ 1528977 h 2009084"/>
                <a:gd name="connsiteX74" fmla="*/ 317780 w 1273345"/>
                <a:gd name="connsiteY74" fmla="*/ 1528977 h 2009084"/>
                <a:gd name="connsiteX75" fmla="*/ 457118 w 1273345"/>
                <a:gd name="connsiteY75" fmla="*/ 1494143 h 2009084"/>
                <a:gd name="connsiteX76" fmla="*/ 187153 w 1273345"/>
                <a:gd name="connsiteY76" fmla="*/ 1433183 h 2009084"/>
                <a:gd name="connsiteX77" fmla="*/ 4273 w 1273345"/>
                <a:gd name="connsiteY77" fmla="*/ 1407057 h 2009084"/>
                <a:gd name="connsiteX78" fmla="*/ 82650 w 1273345"/>
                <a:gd name="connsiteY78" fmla="*/ 1372223 h 2009084"/>
                <a:gd name="connsiteX79" fmla="*/ 352616 w 1273345"/>
                <a:gd name="connsiteY79" fmla="*/ 1354806 h 2009084"/>
                <a:gd name="connsiteX80" fmla="*/ 500662 w 1273345"/>
                <a:gd name="connsiteY80" fmla="*/ 1363515 h 2009084"/>
                <a:gd name="connsiteX81" fmla="*/ 378742 w 1273345"/>
                <a:gd name="connsiteY81" fmla="*/ 1311263 h 2009084"/>
                <a:gd name="connsiteX82" fmla="*/ 152319 w 1273345"/>
                <a:gd name="connsiteY82" fmla="*/ 1302555 h 2009084"/>
                <a:gd name="connsiteX83" fmla="*/ 56524 w 1273345"/>
                <a:gd name="connsiteY83" fmla="*/ 1293846 h 2009084"/>
                <a:gd name="connsiteX84" fmla="*/ 126193 w 1273345"/>
                <a:gd name="connsiteY84" fmla="*/ 1215469 h 2009084"/>
                <a:gd name="connsiteX85" fmla="*/ 326490 w 1273345"/>
                <a:gd name="connsiteY85" fmla="*/ 1224177 h 2009084"/>
                <a:gd name="connsiteX86" fmla="*/ 187153 w 1273345"/>
                <a:gd name="connsiteY86" fmla="*/ 1119675 h 2009084"/>
                <a:gd name="connsiteX87" fmla="*/ 56524 w 1273345"/>
                <a:gd name="connsiteY87" fmla="*/ 1041297 h 2009084"/>
                <a:gd name="connsiteX88" fmla="*/ 21690 w 1273345"/>
                <a:gd name="connsiteY88" fmla="*/ 962920 h 2009084"/>
                <a:gd name="connsiteX89" fmla="*/ 213279 w 1273345"/>
                <a:gd name="connsiteY89" fmla="*/ 1015172 h 2009084"/>
                <a:gd name="connsiteX90" fmla="*/ 378742 w 1273345"/>
                <a:gd name="connsiteY90" fmla="*/ 1076132 h 2009084"/>
                <a:gd name="connsiteX91" fmla="*/ 152319 w 1273345"/>
                <a:gd name="connsiteY91" fmla="*/ 901960 h 2009084"/>
                <a:gd name="connsiteX92" fmla="*/ 73942 w 1273345"/>
                <a:gd name="connsiteY92" fmla="*/ 841000 h 2009084"/>
                <a:gd name="connsiteX93" fmla="*/ 187153 w 1273345"/>
                <a:gd name="connsiteY93" fmla="*/ 832292 h 2009084"/>
                <a:gd name="connsiteX94" fmla="*/ 396159 w 1273345"/>
                <a:gd name="connsiteY94" fmla="*/ 823583 h 2009084"/>
                <a:gd name="connsiteX95" fmla="*/ 274239 w 1273345"/>
                <a:gd name="connsiteY95" fmla="*/ 727789 h 2009084"/>
                <a:gd name="connsiteX96" fmla="*/ 134902 w 1273345"/>
                <a:gd name="connsiteY96" fmla="*/ 710372 h 2009084"/>
                <a:gd name="connsiteX97" fmla="*/ 91359 w 1273345"/>
                <a:gd name="connsiteY97" fmla="*/ 666829 h 2009084"/>
                <a:gd name="connsiteX98" fmla="*/ 204570 w 1273345"/>
                <a:gd name="connsiteY98" fmla="*/ 631995 h 2009084"/>
                <a:gd name="connsiteX99" fmla="*/ 422284 w 1273345"/>
                <a:gd name="connsiteY99" fmla="*/ 640703 h 2009084"/>
                <a:gd name="connsiteX100" fmla="*/ 274239 w 1273345"/>
                <a:gd name="connsiteY100" fmla="*/ 527492 h 2009084"/>
                <a:gd name="connsiteX101" fmla="*/ 100067 w 1273345"/>
                <a:gd name="connsiteY101" fmla="*/ 527492 h 2009084"/>
                <a:gd name="connsiteX102" fmla="*/ 117484 w 1273345"/>
                <a:gd name="connsiteY102" fmla="*/ 449115 h 2009084"/>
                <a:gd name="connsiteX103" fmla="*/ 256822 w 1273345"/>
                <a:gd name="connsiteY103" fmla="*/ 457823 h 2009084"/>
                <a:gd name="connsiteX104" fmla="*/ 465827 w 1273345"/>
                <a:gd name="connsiteY104" fmla="*/ 518783 h 2009084"/>
                <a:gd name="connsiteX105" fmla="*/ 352616 w 1273345"/>
                <a:gd name="connsiteY105" fmla="*/ 370737 h 2009084"/>
                <a:gd name="connsiteX106" fmla="*/ 169736 w 1273345"/>
                <a:gd name="connsiteY106" fmla="*/ 309777 h 2009084"/>
                <a:gd name="connsiteX107" fmla="*/ 108776 w 1273345"/>
                <a:gd name="connsiteY107" fmla="*/ 213983 h 2009084"/>
                <a:gd name="connsiteX108" fmla="*/ 274239 w 1273345"/>
                <a:gd name="connsiteY108" fmla="*/ 248817 h 2009084"/>
                <a:gd name="connsiteX109" fmla="*/ 448410 w 1273345"/>
                <a:gd name="connsiteY109" fmla="*/ 318486 h 2009084"/>
                <a:gd name="connsiteX110" fmla="*/ 483244 w 1273345"/>
                <a:gd name="connsiteY110" fmla="*/ 248817 h 2009084"/>
                <a:gd name="connsiteX111" fmla="*/ 361324 w 1273345"/>
                <a:gd name="connsiteY111" fmla="*/ 179149 h 2009084"/>
                <a:gd name="connsiteX112" fmla="*/ 291656 w 1273345"/>
                <a:gd name="connsiteY112" fmla="*/ 31103 h 2009084"/>
                <a:gd name="connsiteX113" fmla="*/ 378742 w 1273345"/>
                <a:gd name="connsiteY113" fmla="*/ 4977 h 2009084"/>
                <a:gd name="connsiteX114" fmla="*/ 474536 w 1273345"/>
                <a:gd name="connsiteY114" fmla="*/ 100772 h 2009084"/>
                <a:gd name="connsiteX115" fmla="*/ 570330 w 1273345"/>
                <a:gd name="connsiteY115" fmla="*/ 257526 h 2009084"/>
                <a:gd name="connsiteX0" fmla="*/ 570330 w 1273345"/>
                <a:gd name="connsiteY0" fmla="*/ 257526 h 2009084"/>
                <a:gd name="connsiteX1" fmla="*/ 605164 w 1273345"/>
                <a:gd name="connsiteY1" fmla="*/ 248817 h 2009084"/>
                <a:gd name="connsiteX2" fmla="*/ 639999 w 1273345"/>
                <a:gd name="connsiteY2" fmla="*/ 179149 h 2009084"/>
                <a:gd name="connsiteX3" fmla="*/ 648707 w 1273345"/>
                <a:gd name="connsiteY3" fmla="*/ 222692 h 2009084"/>
                <a:gd name="connsiteX4" fmla="*/ 822879 w 1273345"/>
                <a:gd name="connsiteY4" fmla="*/ 65937 h 2009084"/>
                <a:gd name="connsiteX5" fmla="*/ 909964 w 1273345"/>
                <a:gd name="connsiteY5" fmla="*/ 39812 h 2009084"/>
                <a:gd name="connsiteX6" fmla="*/ 892547 w 1273345"/>
                <a:gd name="connsiteY6" fmla="*/ 118189 h 2009084"/>
                <a:gd name="connsiteX7" fmla="*/ 761919 w 1273345"/>
                <a:gd name="connsiteY7" fmla="*/ 231400 h 2009084"/>
                <a:gd name="connsiteX8" fmla="*/ 744502 w 1273345"/>
                <a:gd name="connsiteY8" fmla="*/ 292360 h 2009084"/>
                <a:gd name="connsiteX9" fmla="*/ 953507 w 1273345"/>
                <a:gd name="connsiteY9" fmla="*/ 213983 h 2009084"/>
                <a:gd name="connsiteX10" fmla="*/ 1049302 w 1273345"/>
                <a:gd name="connsiteY10" fmla="*/ 231400 h 2009084"/>
                <a:gd name="connsiteX11" fmla="*/ 1092844 w 1273345"/>
                <a:gd name="connsiteY11" fmla="*/ 318486 h 2009084"/>
                <a:gd name="connsiteX12" fmla="*/ 1014467 w 1273345"/>
                <a:gd name="connsiteY12" fmla="*/ 353320 h 2009084"/>
                <a:gd name="connsiteX13" fmla="*/ 883839 w 1273345"/>
                <a:gd name="connsiteY13" fmla="*/ 344612 h 2009084"/>
                <a:gd name="connsiteX14" fmla="*/ 788045 w 1273345"/>
                <a:gd name="connsiteY14" fmla="*/ 405572 h 2009084"/>
                <a:gd name="connsiteX15" fmla="*/ 840296 w 1273345"/>
                <a:gd name="connsiteY15" fmla="*/ 457823 h 2009084"/>
                <a:gd name="connsiteX16" fmla="*/ 1031884 w 1273345"/>
                <a:gd name="connsiteY16" fmla="*/ 440406 h 2009084"/>
                <a:gd name="connsiteX17" fmla="*/ 1162513 w 1273345"/>
                <a:gd name="connsiteY17" fmla="*/ 440406 h 2009084"/>
                <a:gd name="connsiteX18" fmla="*/ 1206056 w 1273345"/>
                <a:gd name="connsiteY18" fmla="*/ 536200 h 2009084"/>
                <a:gd name="connsiteX19" fmla="*/ 1110262 w 1273345"/>
                <a:gd name="connsiteY19" fmla="*/ 597160 h 2009084"/>
                <a:gd name="connsiteX20" fmla="*/ 927382 w 1273345"/>
                <a:gd name="connsiteY20" fmla="*/ 579743 h 2009084"/>
                <a:gd name="connsiteX21" fmla="*/ 814170 w 1273345"/>
                <a:gd name="connsiteY21" fmla="*/ 597160 h 2009084"/>
                <a:gd name="connsiteX22" fmla="*/ 970924 w 1273345"/>
                <a:gd name="connsiteY22" fmla="*/ 649412 h 2009084"/>
                <a:gd name="connsiteX23" fmla="*/ 1179930 w 1273345"/>
                <a:gd name="connsiteY23" fmla="*/ 684246 h 2009084"/>
                <a:gd name="connsiteX24" fmla="*/ 1258307 w 1273345"/>
                <a:gd name="connsiteY24" fmla="*/ 753915 h 2009084"/>
                <a:gd name="connsiteX25" fmla="*/ 1171222 w 1273345"/>
                <a:gd name="connsiteY25" fmla="*/ 832292 h 2009084"/>
                <a:gd name="connsiteX26" fmla="*/ 909964 w 1273345"/>
                <a:gd name="connsiteY26" fmla="*/ 841000 h 2009084"/>
                <a:gd name="connsiteX27" fmla="*/ 849004 w 1273345"/>
                <a:gd name="connsiteY27" fmla="*/ 867126 h 2009084"/>
                <a:gd name="connsiteX28" fmla="*/ 875130 w 1273345"/>
                <a:gd name="connsiteY28" fmla="*/ 936795 h 2009084"/>
                <a:gd name="connsiteX29" fmla="*/ 1110262 w 1273345"/>
                <a:gd name="connsiteY29" fmla="*/ 945503 h 2009084"/>
                <a:gd name="connsiteX30" fmla="*/ 1223473 w 1273345"/>
                <a:gd name="connsiteY30" fmla="*/ 980337 h 2009084"/>
                <a:gd name="connsiteX31" fmla="*/ 1249599 w 1273345"/>
                <a:gd name="connsiteY31" fmla="*/ 1084840 h 2009084"/>
                <a:gd name="connsiteX32" fmla="*/ 997050 w 1273345"/>
                <a:gd name="connsiteY32" fmla="*/ 1015172 h 2009084"/>
                <a:gd name="connsiteX33" fmla="*/ 875130 w 1273345"/>
                <a:gd name="connsiteY33" fmla="*/ 997755 h 2009084"/>
                <a:gd name="connsiteX34" fmla="*/ 866422 w 1273345"/>
                <a:gd name="connsiteY34" fmla="*/ 1084840 h 2009084"/>
                <a:gd name="connsiteX35" fmla="*/ 1101553 w 1273345"/>
                <a:gd name="connsiteY35" fmla="*/ 1128383 h 2009084"/>
                <a:gd name="connsiteX36" fmla="*/ 1249599 w 1273345"/>
                <a:gd name="connsiteY36" fmla="*/ 1128383 h 2009084"/>
                <a:gd name="connsiteX37" fmla="*/ 1145096 w 1273345"/>
                <a:gd name="connsiteY37" fmla="*/ 1198052 h 2009084"/>
                <a:gd name="connsiteX38" fmla="*/ 970924 w 1273345"/>
                <a:gd name="connsiteY38" fmla="*/ 1215469 h 2009084"/>
                <a:gd name="connsiteX39" fmla="*/ 840296 w 1273345"/>
                <a:gd name="connsiteY39" fmla="*/ 1259012 h 2009084"/>
                <a:gd name="connsiteX40" fmla="*/ 970924 w 1273345"/>
                <a:gd name="connsiteY40" fmla="*/ 1346097 h 2009084"/>
                <a:gd name="connsiteX41" fmla="*/ 1136387 w 1273345"/>
                <a:gd name="connsiteY41" fmla="*/ 1337389 h 2009084"/>
                <a:gd name="connsiteX42" fmla="*/ 1240890 w 1273345"/>
                <a:gd name="connsiteY42" fmla="*/ 1354806 h 2009084"/>
                <a:gd name="connsiteX43" fmla="*/ 1267016 w 1273345"/>
                <a:gd name="connsiteY43" fmla="*/ 1415766 h 2009084"/>
                <a:gd name="connsiteX44" fmla="*/ 1136387 w 1273345"/>
                <a:gd name="connsiteY44" fmla="*/ 1502852 h 2009084"/>
                <a:gd name="connsiteX45" fmla="*/ 979633 w 1273345"/>
                <a:gd name="connsiteY45" fmla="*/ 1476726 h 2009084"/>
                <a:gd name="connsiteX46" fmla="*/ 927382 w 1273345"/>
                <a:gd name="connsiteY46" fmla="*/ 1485435 h 2009084"/>
                <a:gd name="connsiteX47" fmla="*/ 1066719 w 1273345"/>
                <a:gd name="connsiteY47" fmla="*/ 1572520 h 2009084"/>
                <a:gd name="connsiteX48" fmla="*/ 1153804 w 1273345"/>
                <a:gd name="connsiteY48" fmla="*/ 1677023 h 2009084"/>
                <a:gd name="connsiteX49" fmla="*/ 1162513 w 1273345"/>
                <a:gd name="connsiteY49" fmla="*/ 1746692 h 2009084"/>
                <a:gd name="connsiteX50" fmla="*/ 979633 w 1273345"/>
                <a:gd name="connsiteY50" fmla="*/ 1685732 h 2009084"/>
                <a:gd name="connsiteX51" fmla="*/ 883839 w 1273345"/>
                <a:gd name="connsiteY51" fmla="*/ 1642189 h 2009084"/>
                <a:gd name="connsiteX52" fmla="*/ 866422 w 1273345"/>
                <a:gd name="connsiteY52" fmla="*/ 1703149 h 2009084"/>
                <a:gd name="connsiteX53" fmla="*/ 936090 w 1273345"/>
                <a:gd name="connsiteY53" fmla="*/ 1746692 h 2009084"/>
                <a:gd name="connsiteX54" fmla="*/ 1031884 w 1273345"/>
                <a:gd name="connsiteY54" fmla="*/ 1894737 h 2009084"/>
                <a:gd name="connsiteX55" fmla="*/ 1005759 w 1273345"/>
                <a:gd name="connsiteY55" fmla="*/ 1929572 h 2009084"/>
                <a:gd name="connsiteX56" fmla="*/ 831587 w 1273345"/>
                <a:gd name="connsiteY56" fmla="*/ 1842486 h 2009084"/>
                <a:gd name="connsiteX57" fmla="*/ 753210 w 1273345"/>
                <a:gd name="connsiteY57" fmla="*/ 1790235 h 2009084"/>
                <a:gd name="connsiteX58" fmla="*/ 788044 w 1273345"/>
                <a:gd name="connsiteY58" fmla="*/ 1877320 h 2009084"/>
                <a:gd name="connsiteX59" fmla="*/ 735793 w 1273345"/>
                <a:gd name="connsiteY59" fmla="*/ 1964406 h 2009084"/>
                <a:gd name="connsiteX60" fmla="*/ 639999 w 1273345"/>
                <a:gd name="connsiteY60" fmla="*/ 2007948 h 2009084"/>
                <a:gd name="connsiteX61" fmla="*/ 631290 w 1273345"/>
                <a:gd name="connsiteY61" fmla="*/ 1920863 h 2009084"/>
                <a:gd name="connsiteX62" fmla="*/ 639999 w 1273345"/>
                <a:gd name="connsiteY62" fmla="*/ 1790235 h 2009084"/>
                <a:gd name="connsiteX63" fmla="*/ 535496 w 1273345"/>
                <a:gd name="connsiteY63" fmla="*/ 1859903 h 2009084"/>
                <a:gd name="connsiteX64" fmla="*/ 378742 w 1273345"/>
                <a:gd name="connsiteY64" fmla="*/ 1894737 h 2009084"/>
                <a:gd name="connsiteX65" fmla="*/ 370033 w 1273345"/>
                <a:gd name="connsiteY65" fmla="*/ 1859903 h 2009084"/>
                <a:gd name="connsiteX66" fmla="*/ 509370 w 1273345"/>
                <a:gd name="connsiteY66" fmla="*/ 1746692 h 2009084"/>
                <a:gd name="connsiteX67" fmla="*/ 317782 w 1273345"/>
                <a:gd name="connsiteY67" fmla="*/ 1772817 h 2009084"/>
                <a:gd name="connsiteX68" fmla="*/ 187153 w 1273345"/>
                <a:gd name="connsiteY68" fmla="*/ 1781526 h 2009084"/>
                <a:gd name="connsiteX69" fmla="*/ 230696 w 1273345"/>
                <a:gd name="connsiteY69" fmla="*/ 1677023 h 2009084"/>
                <a:gd name="connsiteX70" fmla="*/ 361324 w 1273345"/>
                <a:gd name="connsiteY70" fmla="*/ 1677023 h 2009084"/>
                <a:gd name="connsiteX71" fmla="*/ 387450 w 1273345"/>
                <a:gd name="connsiteY71" fmla="*/ 1668315 h 2009084"/>
                <a:gd name="connsiteX72" fmla="*/ 221987 w 1273345"/>
                <a:gd name="connsiteY72" fmla="*/ 1589937 h 2009084"/>
                <a:gd name="connsiteX73" fmla="*/ 117484 w 1273345"/>
                <a:gd name="connsiteY73" fmla="*/ 1528977 h 2009084"/>
                <a:gd name="connsiteX74" fmla="*/ 317780 w 1273345"/>
                <a:gd name="connsiteY74" fmla="*/ 1528977 h 2009084"/>
                <a:gd name="connsiteX75" fmla="*/ 457118 w 1273345"/>
                <a:gd name="connsiteY75" fmla="*/ 1494143 h 2009084"/>
                <a:gd name="connsiteX76" fmla="*/ 187153 w 1273345"/>
                <a:gd name="connsiteY76" fmla="*/ 1433183 h 2009084"/>
                <a:gd name="connsiteX77" fmla="*/ 4273 w 1273345"/>
                <a:gd name="connsiteY77" fmla="*/ 1407057 h 2009084"/>
                <a:gd name="connsiteX78" fmla="*/ 82650 w 1273345"/>
                <a:gd name="connsiteY78" fmla="*/ 1372223 h 2009084"/>
                <a:gd name="connsiteX79" fmla="*/ 352616 w 1273345"/>
                <a:gd name="connsiteY79" fmla="*/ 1354806 h 2009084"/>
                <a:gd name="connsiteX80" fmla="*/ 500662 w 1273345"/>
                <a:gd name="connsiteY80" fmla="*/ 1363515 h 2009084"/>
                <a:gd name="connsiteX81" fmla="*/ 378742 w 1273345"/>
                <a:gd name="connsiteY81" fmla="*/ 1311263 h 2009084"/>
                <a:gd name="connsiteX82" fmla="*/ 152319 w 1273345"/>
                <a:gd name="connsiteY82" fmla="*/ 1302555 h 2009084"/>
                <a:gd name="connsiteX83" fmla="*/ 56524 w 1273345"/>
                <a:gd name="connsiteY83" fmla="*/ 1293846 h 2009084"/>
                <a:gd name="connsiteX84" fmla="*/ 126193 w 1273345"/>
                <a:gd name="connsiteY84" fmla="*/ 1215469 h 2009084"/>
                <a:gd name="connsiteX85" fmla="*/ 326490 w 1273345"/>
                <a:gd name="connsiteY85" fmla="*/ 1224177 h 2009084"/>
                <a:gd name="connsiteX86" fmla="*/ 187153 w 1273345"/>
                <a:gd name="connsiteY86" fmla="*/ 1119675 h 2009084"/>
                <a:gd name="connsiteX87" fmla="*/ 56524 w 1273345"/>
                <a:gd name="connsiteY87" fmla="*/ 1041297 h 2009084"/>
                <a:gd name="connsiteX88" fmla="*/ 21690 w 1273345"/>
                <a:gd name="connsiteY88" fmla="*/ 962920 h 2009084"/>
                <a:gd name="connsiteX89" fmla="*/ 165654 w 1273345"/>
                <a:gd name="connsiteY89" fmla="*/ 1005647 h 2009084"/>
                <a:gd name="connsiteX90" fmla="*/ 378742 w 1273345"/>
                <a:gd name="connsiteY90" fmla="*/ 1076132 h 2009084"/>
                <a:gd name="connsiteX91" fmla="*/ 152319 w 1273345"/>
                <a:gd name="connsiteY91" fmla="*/ 901960 h 2009084"/>
                <a:gd name="connsiteX92" fmla="*/ 73942 w 1273345"/>
                <a:gd name="connsiteY92" fmla="*/ 841000 h 2009084"/>
                <a:gd name="connsiteX93" fmla="*/ 187153 w 1273345"/>
                <a:gd name="connsiteY93" fmla="*/ 832292 h 2009084"/>
                <a:gd name="connsiteX94" fmla="*/ 396159 w 1273345"/>
                <a:gd name="connsiteY94" fmla="*/ 823583 h 2009084"/>
                <a:gd name="connsiteX95" fmla="*/ 274239 w 1273345"/>
                <a:gd name="connsiteY95" fmla="*/ 727789 h 2009084"/>
                <a:gd name="connsiteX96" fmla="*/ 134902 w 1273345"/>
                <a:gd name="connsiteY96" fmla="*/ 710372 h 2009084"/>
                <a:gd name="connsiteX97" fmla="*/ 91359 w 1273345"/>
                <a:gd name="connsiteY97" fmla="*/ 666829 h 2009084"/>
                <a:gd name="connsiteX98" fmla="*/ 204570 w 1273345"/>
                <a:gd name="connsiteY98" fmla="*/ 631995 h 2009084"/>
                <a:gd name="connsiteX99" fmla="*/ 422284 w 1273345"/>
                <a:gd name="connsiteY99" fmla="*/ 640703 h 2009084"/>
                <a:gd name="connsiteX100" fmla="*/ 274239 w 1273345"/>
                <a:gd name="connsiteY100" fmla="*/ 527492 h 2009084"/>
                <a:gd name="connsiteX101" fmla="*/ 100067 w 1273345"/>
                <a:gd name="connsiteY101" fmla="*/ 527492 h 2009084"/>
                <a:gd name="connsiteX102" fmla="*/ 117484 w 1273345"/>
                <a:gd name="connsiteY102" fmla="*/ 449115 h 2009084"/>
                <a:gd name="connsiteX103" fmla="*/ 256822 w 1273345"/>
                <a:gd name="connsiteY103" fmla="*/ 457823 h 2009084"/>
                <a:gd name="connsiteX104" fmla="*/ 465827 w 1273345"/>
                <a:gd name="connsiteY104" fmla="*/ 518783 h 2009084"/>
                <a:gd name="connsiteX105" fmla="*/ 352616 w 1273345"/>
                <a:gd name="connsiteY105" fmla="*/ 370737 h 2009084"/>
                <a:gd name="connsiteX106" fmla="*/ 169736 w 1273345"/>
                <a:gd name="connsiteY106" fmla="*/ 309777 h 2009084"/>
                <a:gd name="connsiteX107" fmla="*/ 108776 w 1273345"/>
                <a:gd name="connsiteY107" fmla="*/ 213983 h 2009084"/>
                <a:gd name="connsiteX108" fmla="*/ 274239 w 1273345"/>
                <a:gd name="connsiteY108" fmla="*/ 248817 h 2009084"/>
                <a:gd name="connsiteX109" fmla="*/ 448410 w 1273345"/>
                <a:gd name="connsiteY109" fmla="*/ 318486 h 2009084"/>
                <a:gd name="connsiteX110" fmla="*/ 483244 w 1273345"/>
                <a:gd name="connsiteY110" fmla="*/ 248817 h 2009084"/>
                <a:gd name="connsiteX111" fmla="*/ 361324 w 1273345"/>
                <a:gd name="connsiteY111" fmla="*/ 179149 h 2009084"/>
                <a:gd name="connsiteX112" fmla="*/ 291656 w 1273345"/>
                <a:gd name="connsiteY112" fmla="*/ 31103 h 2009084"/>
                <a:gd name="connsiteX113" fmla="*/ 378742 w 1273345"/>
                <a:gd name="connsiteY113" fmla="*/ 4977 h 2009084"/>
                <a:gd name="connsiteX114" fmla="*/ 474536 w 1273345"/>
                <a:gd name="connsiteY114" fmla="*/ 100772 h 2009084"/>
                <a:gd name="connsiteX115" fmla="*/ 570330 w 1273345"/>
                <a:gd name="connsiteY115" fmla="*/ 257526 h 2009084"/>
                <a:gd name="connsiteX0" fmla="*/ 570330 w 1273345"/>
                <a:gd name="connsiteY0" fmla="*/ 257526 h 2009084"/>
                <a:gd name="connsiteX1" fmla="*/ 605164 w 1273345"/>
                <a:gd name="connsiteY1" fmla="*/ 248817 h 2009084"/>
                <a:gd name="connsiteX2" fmla="*/ 639999 w 1273345"/>
                <a:gd name="connsiteY2" fmla="*/ 179149 h 2009084"/>
                <a:gd name="connsiteX3" fmla="*/ 648707 w 1273345"/>
                <a:gd name="connsiteY3" fmla="*/ 222692 h 2009084"/>
                <a:gd name="connsiteX4" fmla="*/ 822879 w 1273345"/>
                <a:gd name="connsiteY4" fmla="*/ 65937 h 2009084"/>
                <a:gd name="connsiteX5" fmla="*/ 909964 w 1273345"/>
                <a:gd name="connsiteY5" fmla="*/ 39812 h 2009084"/>
                <a:gd name="connsiteX6" fmla="*/ 892547 w 1273345"/>
                <a:gd name="connsiteY6" fmla="*/ 118189 h 2009084"/>
                <a:gd name="connsiteX7" fmla="*/ 761919 w 1273345"/>
                <a:gd name="connsiteY7" fmla="*/ 231400 h 2009084"/>
                <a:gd name="connsiteX8" fmla="*/ 744502 w 1273345"/>
                <a:gd name="connsiteY8" fmla="*/ 292360 h 2009084"/>
                <a:gd name="connsiteX9" fmla="*/ 953507 w 1273345"/>
                <a:gd name="connsiteY9" fmla="*/ 213983 h 2009084"/>
                <a:gd name="connsiteX10" fmla="*/ 1049302 w 1273345"/>
                <a:gd name="connsiteY10" fmla="*/ 231400 h 2009084"/>
                <a:gd name="connsiteX11" fmla="*/ 1092844 w 1273345"/>
                <a:gd name="connsiteY11" fmla="*/ 318486 h 2009084"/>
                <a:gd name="connsiteX12" fmla="*/ 1014467 w 1273345"/>
                <a:gd name="connsiteY12" fmla="*/ 353320 h 2009084"/>
                <a:gd name="connsiteX13" fmla="*/ 883839 w 1273345"/>
                <a:gd name="connsiteY13" fmla="*/ 344612 h 2009084"/>
                <a:gd name="connsiteX14" fmla="*/ 788045 w 1273345"/>
                <a:gd name="connsiteY14" fmla="*/ 405572 h 2009084"/>
                <a:gd name="connsiteX15" fmla="*/ 840296 w 1273345"/>
                <a:gd name="connsiteY15" fmla="*/ 457823 h 2009084"/>
                <a:gd name="connsiteX16" fmla="*/ 1031884 w 1273345"/>
                <a:gd name="connsiteY16" fmla="*/ 440406 h 2009084"/>
                <a:gd name="connsiteX17" fmla="*/ 1162513 w 1273345"/>
                <a:gd name="connsiteY17" fmla="*/ 440406 h 2009084"/>
                <a:gd name="connsiteX18" fmla="*/ 1206056 w 1273345"/>
                <a:gd name="connsiteY18" fmla="*/ 536200 h 2009084"/>
                <a:gd name="connsiteX19" fmla="*/ 1110262 w 1273345"/>
                <a:gd name="connsiteY19" fmla="*/ 597160 h 2009084"/>
                <a:gd name="connsiteX20" fmla="*/ 927382 w 1273345"/>
                <a:gd name="connsiteY20" fmla="*/ 579743 h 2009084"/>
                <a:gd name="connsiteX21" fmla="*/ 814170 w 1273345"/>
                <a:gd name="connsiteY21" fmla="*/ 597160 h 2009084"/>
                <a:gd name="connsiteX22" fmla="*/ 970924 w 1273345"/>
                <a:gd name="connsiteY22" fmla="*/ 649412 h 2009084"/>
                <a:gd name="connsiteX23" fmla="*/ 1179930 w 1273345"/>
                <a:gd name="connsiteY23" fmla="*/ 684246 h 2009084"/>
                <a:gd name="connsiteX24" fmla="*/ 1258307 w 1273345"/>
                <a:gd name="connsiteY24" fmla="*/ 753915 h 2009084"/>
                <a:gd name="connsiteX25" fmla="*/ 1171222 w 1273345"/>
                <a:gd name="connsiteY25" fmla="*/ 832292 h 2009084"/>
                <a:gd name="connsiteX26" fmla="*/ 909964 w 1273345"/>
                <a:gd name="connsiteY26" fmla="*/ 841000 h 2009084"/>
                <a:gd name="connsiteX27" fmla="*/ 849004 w 1273345"/>
                <a:gd name="connsiteY27" fmla="*/ 867126 h 2009084"/>
                <a:gd name="connsiteX28" fmla="*/ 875130 w 1273345"/>
                <a:gd name="connsiteY28" fmla="*/ 936795 h 2009084"/>
                <a:gd name="connsiteX29" fmla="*/ 1110262 w 1273345"/>
                <a:gd name="connsiteY29" fmla="*/ 945503 h 2009084"/>
                <a:gd name="connsiteX30" fmla="*/ 1223473 w 1273345"/>
                <a:gd name="connsiteY30" fmla="*/ 980337 h 2009084"/>
                <a:gd name="connsiteX31" fmla="*/ 1249599 w 1273345"/>
                <a:gd name="connsiteY31" fmla="*/ 1084840 h 2009084"/>
                <a:gd name="connsiteX32" fmla="*/ 997050 w 1273345"/>
                <a:gd name="connsiteY32" fmla="*/ 1015172 h 2009084"/>
                <a:gd name="connsiteX33" fmla="*/ 875130 w 1273345"/>
                <a:gd name="connsiteY33" fmla="*/ 997755 h 2009084"/>
                <a:gd name="connsiteX34" fmla="*/ 866422 w 1273345"/>
                <a:gd name="connsiteY34" fmla="*/ 1084840 h 2009084"/>
                <a:gd name="connsiteX35" fmla="*/ 1101553 w 1273345"/>
                <a:gd name="connsiteY35" fmla="*/ 1128383 h 2009084"/>
                <a:gd name="connsiteX36" fmla="*/ 1249599 w 1273345"/>
                <a:gd name="connsiteY36" fmla="*/ 1128383 h 2009084"/>
                <a:gd name="connsiteX37" fmla="*/ 1145096 w 1273345"/>
                <a:gd name="connsiteY37" fmla="*/ 1198052 h 2009084"/>
                <a:gd name="connsiteX38" fmla="*/ 970924 w 1273345"/>
                <a:gd name="connsiteY38" fmla="*/ 1215469 h 2009084"/>
                <a:gd name="connsiteX39" fmla="*/ 840296 w 1273345"/>
                <a:gd name="connsiteY39" fmla="*/ 1259012 h 2009084"/>
                <a:gd name="connsiteX40" fmla="*/ 970924 w 1273345"/>
                <a:gd name="connsiteY40" fmla="*/ 1346097 h 2009084"/>
                <a:gd name="connsiteX41" fmla="*/ 1136387 w 1273345"/>
                <a:gd name="connsiteY41" fmla="*/ 1337389 h 2009084"/>
                <a:gd name="connsiteX42" fmla="*/ 1240890 w 1273345"/>
                <a:gd name="connsiteY42" fmla="*/ 1354806 h 2009084"/>
                <a:gd name="connsiteX43" fmla="*/ 1267016 w 1273345"/>
                <a:gd name="connsiteY43" fmla="*/ 1415766 h 2009084"/>
                <a:gd name="connsiteX44" fmla="*/ 1136387 w 1273345"/>
                <a:gd name="connsiteY44" fmla="*/ 1502852 h 2009084"/>
                <a:gd name="connsiteX45" fmla="*/ 979633 w 1273345"/>
                <a:gd name="connsiteY45" fmla="*/ 1476726 h 2009084"/>
                <a:gd name="connsiteX46" fmla="*/ 927382 w 1273345"/>
                <a:gd name="connsiteY46" fmla="*/ 1485435 h 2009084"/>
                <a:gd name="connsiteX47" fmla="*/ 1066719 w 1273345"/>
                <a:gd name="connsiteY47" fmla="*/ 1572520 h 2009084"/>
                <a:gd name="connsiteX48" fmla="*/ 1153804 w 1273345"/>
                <a:gd name="connsiteY48" fmla="*/ 1677023 h 2009084"/>
                <a:gd name="connsiteX49" fmla="*/ 1162513 w 1273345"/>
                <a:gd name="connsiteY49" fmla="*/ 1746692 h 2009084"/>
                <a:gd name="connsiteX50" fmla="*/ 979633 w 1273345"/>
                <a:gd name="connsiteY50" fmla="*/ 1685732 h 2009084"/>
                <a:gd name="connsiteX51" fmla="*/ 883839 w 1273345"/>
                <a:gd name="connsiteY51" fmla="*/ 1642189 h 2009084"/>
                <a:gd name="connsiteX52" fmla="*/ 866422 w 1273345"/>
                <a:gd name="connsiteY52" fmla="*/ 1703149 h 2009084"/>
                <a:gd name="connsiteX53" fmla="*/ 936090 w 1273345"/>
                <a:gd name="connsiteY53" fmla="*/ 1746692 h 2009084"/>
                <a:gd name="connsiteX54" fmla="*/ 1031884 w 1273345"/>
                <a:gd name="connsiteY54" fmla="*/ 1894737 h 2009084"/>
                <a:gd name="connsiteX55" fmla="*/ 1005759 w 1273345"/>
                <a:gd name="connsiteY55" fmla="*/ 1929572 h 2009084"/>
                <a:gd name="connsiteX56" fmla="*/ 831587 w 1273345"/>
                <a:gd name="connsiteY56" fmla="*/ 1842486 h 2009084"/>
                <a:gd name="connsiteX57" fmla="*/ 753210 w 1273345"/>
                <a:gd name="connsiteY57" fmla="*/ 1790235 h 2009084"/>
                <a:gd name="connsiteX58" fmla="*/ 788044 w 1273345"/>
                <a:gd name="connsiteY58" fmla="*/ 1877320 h 2009084"/>
                <a:gd name="connsiteX59" fmla="*/ 735793 w 1273345"/>
                <a:gd name="connsiteY59" fmla="*/ 1964406 h 2009084"/>
                <a:gd name="connsiteX60" fmla="*/ 639999 w 1273345"/>
                <a:gd name="connsiteY60" fmla="*/ 2007948 h 2009084"/>
                <a:gd name="connsiteX61" fmla="*/ 631290 w 1273345"/>
                <a:gd name="connsiteY61" fmla="*/ 1920863 h 2009084"/>
                <a:gd name="connsiteX62" fmla="*/ 639999 w 1273345"/>
                <a:gd name="connsiteY62" fmla="*/ 1790235 h 2009084"/>
                <a:gd name="connsiteX63" fmla="*/ 535496 w 1273345"/>
                <a:gd name="connsiteY63" fmla="*/ 1859903 h 2009084"/>
                <a:gd name="connsiteX64" fmla="*/ 378742 w 1273345"/>
                <a:gd name="connsiteY64" fmla="*/ 1894737 h 2009084"/>
                <a:gd name="connsiteX65" fmla="*/ 370033 w 1273345"/>
                <a:gd name="connsiteY65" fmla="*/ 1859903 h 2009084"/>
                <a:gd name="connsiteX66" fmla="*/ 509370 w 1273345"/>
                <a:gd name="connsiteY66" fmla="*/ 1746692 h 2009084"/>
                <a:gd name="connsiteX67" fmla="*/ 317782 w 1273345"/>
                <a:gd name="connsiteY67" fmla="*/ 1772817 h 2009084"/>
                <a:gd name="connsiteX68" fmla="*/ 187153 w 1273345"/>
                <a:gd name="connsiteY68" fmla="*/ 1781526 h 2009084"/>
                <a:gd name="connsiteX69" fmla="*/ 230696 w 1273345"/>
                <a:gd name="connsiteY69" fmla="*/ 1677023 h 2009084"/>
                <a:gd name="connsiteX70" fmla="*/ 361324 w 1273345"/>
                <a:gd name="connsiteY70" fmla="*/ 1677023 h 2009084"/>
                <a:gd name="connsiteX71" fmla="*/ 387450 w 1273345"/>
                <a:gd name="connsiteY71" fmla="*/ 1668315 h 2009084"/>
                <a:gd name="connsiteX72" fmla="*/ 221987 w 1273345"/>
                <a:gd name="connsiteY72" fmla="*/ 1589937 h 2009084"/>
                <a:gd name="connsiteX73" fmla="*/ 117484 w 1273345"/>
                <a:gd name="connsiteY73" fmla="*/ 1528977 h 2009084"/>
                <a:gd name="connsiteX74" fmla="*/ 317780 w 1273345"/>
                <a:gd name="connsiteY74" fmla="*/ 1528977 h 2009084"/>
                <a:gd name="connsiteX75" fmla="*/ 457118 w 1273345"/>
                <a:gd name="connsiteY75" fmla="*/ 1494143 h 2009084"/>
                <a:gd name="connsiteX76" fmla="*/ 187153 w 1273345"/>
                <a:gd name="connsiteY76" fmla="*/ 1433183 h 2009084"/>
                <a:gd name="connsiteX77" fmla="*/ 4273 w 1273345"/>
                <a:gd name="connsiteY77" fmla="*/ 1407057 h 2009084"/>
                <a:gd name="connsiteX78" fmla="*/ 82650 w 1273345"/>
                <a:gd name="connsiteY78" fmla="*/ 1372223 h 2009084"/>
                <a:gd name="connsiteX79" fmla="*/ 352616 w 1273345"/>
                <a:gd name="connsiteY79" fmla="*/ 1354806 h 2009084"/>
                <a:gd name="connsiteX80" fmla="*/ 500662 w 1273345"/>
                <a:gd name="connsiteY80" fmla="*/ 1363515 h 2009084"/>
                <a:gd name="connsiteX81" fmla="*/ 378742 w 1273345"/>
                <a:gd name="connsiteY81" fmla="*/ 1311263 h 2009084"/>
                <a:gd name="connsiteX82" fmla="*/ 152319 w 1273345"/>
                <a:gd name="connsiteY82" fmla="*/ 1302555 h 2009084"/>
                <a:gd name="connsiteX83" fmla="*/ 56524 w 1273345"/>
                <a:gd name="connsiteY83" fmla="*/ 1293846 h 2009084"/>
                <a:gd name="connsiteX84" fmla="*/ 126193 w 1273345"/>
                <a:gd name="connsiteY84" fmla="*/ 1215469 h 2009084"/>
                <a:gd name="connsiteX85" fmla="*/ 326490 w 1273345"/>
                <a:gd name="connsiteY85" fmla="*/ 1224177 h 2009084"/>
                <a:gd name="connsiteX86" fmla="*/ 187153 w 1273345"/>
                <a:gd name="connsiteY86" fmla="*/ 1119675 h 2009084"/>
                <a:gd name="connsiteX87" fmla="*/ 56524 w 1273345"/>
                <a:gd name="connsiteY87" fmla="*/ 1041297 h 2009084"/>
                <a:gd name="connsiteX88" fmla="*/ 21690 w 1273345"/>
                <a:gd name="connsiteY88" fmla="*/ 962920 h 2009084"/>
                <a:gd name="connsiteX89" fmla="*/ 165654 w 1273345"/>
                <a:gd name="connsiteY89" fmla="*/ 1005647 h 2009084"/>
                <a:gd name="connsiteX90" fmla="*/ 254917 w 1273345"/>
                <a:gd name="connsiteY90" fmla="*/ 999932 h 2009084"/>
                <a:gd name="connsiteX91" fmla="*/ 152319 w 1273345"/>
                <a:gd name="connsiteY91" fmla="*/ 901960 h 2009084"/>
                <a:gd name="connsiteX92" fmla="*/ 73942 w 1273345"/>
                <a:gd name="connsiteY92" fmla="*/ 841000 h 2009084"/>
                <a:gd name="connsiteX93" fmla="*/ 187153 w 1273345"/>
                <a:gd name="connsiteY93" fmla="*/ 832292 h 2009084"/>
                <a:gd name="connsiteX94" fmla="*/ 396159 w 1273345"/>
                <a:gd name="connsiteY94" fmla="*/ 823583 h 2009084"/>
                <a:gd name="connsiteX95" fmla="*/ 274239 w 1273345"/>
                <a:gd name="connsiteY95" fmla="*/ 727789 h 2009084"/>
                <a:gd name="connsiteX96" fmla="*/ 134902 w 1273345"/>
                <a:gd name="connsiteY96" fmla="*/ 710372 h 2009084"/>
                <a:gd name="connsiteX97" fmla="*/ 91359 w 1273345"/>
                <a:gd name="connsiteY97" fmla="*/ 666829 h 2009084"/>
                <a:gd name="connsiteX98" fmla="*/ 204570 w 1273345"/>
                <a:gd name="connsiteY98" fmla="*/ 631995 h 2009084"/>
                <a:gd name="connsiteX99" fmla="*/ 422284 w 1273345"/>
                <a:gd name="connsiteY99" fmla="*/ 640703 h 2009084"/>
                <a:gd name="connsiteX100" fmla="*/ 274239 w 1273345"/>
                <a:gd name="connsiteY100" fmla="*/ 527492 h 2009084"/>
                <a:gd name="connsiteX101" fmla="*/ 100067 w 1273345"/>
                <a:gd name="connsiteY101" fmla="*/ 527492 h 2009084"/>
                <a:gd name="connsiteX102" fmla="*/ 117484 w 1273345"/>
                <a:gd name="connsiteY102" fmla="*/ 449115 h 2009084"/>
                <a:gd name="connsiteX103" fmla="*/ 256822 w 1273345"/>
                <a:gd name="connsiteY103" fmla="*/ 457823 h 2009084"/>
                <a:gd name="connsiteX104" fmla="*/ 465827 w 1273345"/>
                <a:gd name="connsiteY104" fmla="*/ 518783 h 2009084"/>
                <a:gd name="connsiteX105" fmla="*/ 352616 w 1273345"/>
                <a:gd name="connsiteY105" fmla="*/ 370737 h 2009084"/>
                <a:gd name="connsiteX106" fmla="*/ 169736 w 1273345"/>
                <a:gd name="connsiteY106" fmla="*/ 309777 h 2009084"/>
                <a:gd name="connsiteX107" fmla="*/ 108776 w 1273345"/>
                <a:gd name="connsiteY107" fmla="*/ 213983 h 2009084"/>
                <a:gd name="connsiteX108" fmla="*/ 274239 w 1273345"/>
                <a:gd name="connsiteY108" fmla="*/ 248817 h 2009084"/>
                <a:gd name="connsiteX109" fmla="*/ 448410 w 1273345"/>
                <a:gd name="connsiteY109" fmla="*/ 318486 h 2009084"/>
                <a:gd name="connsiteX110" fmla="*/ 483244 w 1273345"/>
                <a:gd name="connsiteY110" fmla="*/ 248817 h 2009084"/>
                <a:gd name="connsiteX111" fmla="*/ 361324 w 1273345"/>
                <a:gd name="connsiteY111" fmla="*/ 179149 h 2009084"/>
                <a:gd name="connsiteX112" fmla="*/ 291656 w 1273345"/>
                <a:gd name="connsiteY112" fmla="*/ 31103 h 2009084"/>
                <a:gd name="connsiteX113" fmla="*/ 378742 w 1273345"/>
                <a:gd name="connsiteY113" fmla="*/ 4977 h 2009084"/>
                <a:gd name="connsiteX114" fmla="*/ 474536 w 1273345"/>
                <a:gd name="connsiteY114" fmla="*/ 100772 h 2009084"/>
                <a:gd name="connsiteX115" fmla="*/ 570330 w 1273345"/>
                <a:gd name="connsiteY115" fmla="*/ 257526 h 2009084"/>
                <a:gd name="connsiteX0" fmla="*/ 570330 w 1273345"/>
                <a:gd name="connsiteY0" fmla="*/ 257526 h 2009084"/>
                <a:gd name="connsiteX1" fmla="*/ 605164 w 1273345"/>
                <a:gd name="connsiteY1" fmla="*/ 248817 h 2009084"/>
                <a:gd name="connsiteX2" fmla="*/ 639999 w 1273345"/>
                <a:gd name="connsiteY2" fmla="*/ 179149 h 2009084"/>
                <a:gd name="connsiteX3" fmla="*/ 648707 w 1273345"/>
                <a:gd name="connsiteY3" fmla="*/ 222692 h 2009084"/>
                <a:gd name="connsiteX4" fmla="*/ 822879 w 1273345"/>
                <a:gd name="connsiteY4" fmla="*/ 65937 h 2009084"/>
                <a:gd name="connsiteX5" fmla="*/ 909964 w 1273345"/>
                <a:gd name="connsiteY5" fmla="*/ 39812 h 2009084"/>
                <a:gd name="connsiteX6" fmla="*/ 892547 w 1273345"/>
                <a:gd name="connsiteY6" fmla="*/ 118189 h 2009084"/>
                <a:gd name="connsiteX7" fmla="*/ 761919 w 1273345"/>
                <a:gd name="connsiteY7" fmla="*/ 231400 h 2009084"/>
                <a:gd name="connsiteX8" fmla="*/ 744502 w 1273345"/>
                <a:gd name="connsiteY8" fmla="*/ 292360 h 2009084"/>
                <a:gd name="connsiteX9" fmla="*/ 953507 w 1273345"/>
                <a:gd name="connsiteY9" fmla="*/ 213983 h 2009084"/>
                <a:gd name="connsiteX10" fmla="*/ 1049302 w 1273345"/>
                <a:gd name="connsiteY10" fmla="*/ 231400 h 2009084"/>
                <a:gd name="connsiteX11" fmla="*/ 1092844 w 1273345"/>
                <a:gd name="connsiteY11" fmla="*/ 318486 h 2009084"/>
                <a:gd name="connsiteX12" fmla="*/ 1014467 w 1273345"/>
                <a:gd name="connsiteY12" fmla="*/ 353320 h 2009084"/>
                <a:gd name="connsiteX13" fmla="*/ 883839 w 1273345"/>
                <a:gd name="connsiteY13" fmla="*/ 344612 h 2009084"/>
                <a:gd name="connsiteX14" fmla="*/ 788045 w 1273345"/>
                <a:gd name="connsiteY14" fmla="*/ 405572 h 2009084"/>
                <a:gd name="connsiteX15" fmla="*/ 840296 w 1273345"/>
                <a:gd name="connsiteY15" fmla="*/ 457823 h 2009084"/>
                <a:gd name="connsiteX16" fmla="*/ 1031884 w 1273345"/>
                <a:gd name="connsiteY16" fmla="*/ 440406 h 2009084"/>
                <a:gd name="connsiteX17" fmla="*/ 1162513 w 1273345"/>
                <a:gd name="connsiteY17" fmla="*/ 440406 h 2009084"/>
                <a:gd name="connsiteX18" fmla="*/ 1206056 w 1273345"/>
                <a:gd name="connsiteY18" fmla="*/ 536200 h 2009084"/>
                <a:gd name="connsiteX19" fmla="*/ 1110262 w 1273345"/>
                <a:gd name="connsiteY19" fmla="*/ 597160 h 2009084"/>
                <a:gd name="connsiteX20" fmla="*/ 927382 w 1273345"/>
                <a:gd name="connsiteY20" fmla="*/ 579743 h 2009084"/>
                <a:gd name="connsiteX21" fmla="*/ 814170 w 1273345"/>
                <a:gd name="connsiteY21" fmla="*/ 597160 h 2009084"/>
                <a:gd name="connsiteX22" fmla="*/ 970924 w 1273345"/>
                <a:gd name="connsiteY22" fmla="*/ 649412 h 2009084"/>
                <a:gd name="connsiteX23" fmla="*/ 1179930 w 1273345"/>
                <a:gd name="connsiteY23" fmla="*/ 684246 h 2009084"/>
                <a:gd name="connsiteX24" fmla="*/ 1258307 w 1273345"/>
                <a:gd name="connsiteY24" fmla="*/ 753915 h 2009084"/>
                <a:gd name="connsiteX25" fmla="*/ 1171222 w 1273345"/>
                <a:gd name="connsiteY25" fmla="*/ 832292 h 2009084"/>
                <a:gd name="connsiteX26" fmla="*/ 909964 w 1273345"/>
                <a:gd name="connsiteY26" fmla="*/ 841000 h 2009084"/>
                <a:gd name="connsiteX27" fmla="*/ 849004 w 1273345"/>
                <a:gd name="connsiteY27" fmla="*/ 867126 h 2009084"/>
                <a:gd name="connsiteX28" fmla="*/ 875130 w 1273345"/>
                <a:gd name="connsiteY28" fmla="*/ 936795 h 2009084"/>
                <a:gd name="connsiteX29" fmla="*/ 1110262 w 1273345"/>
                <a:gd name="connsiteY29" fmla="*/ 945503 h 2009084"/>
                <a:gd name="connsiteX30" fmla="*/ 1223473 w 1273345"/>
                <a:gd name="connsiteY30" fmla="*/ 980337 h 2009084"/>
                <a:gd name="connsiteX31" fmla="*/ 1249599 w 1273345"/>
                <a:gd name="connsiteY31" fmla="*/ 1084840 h 2009084"/>
                <a:gd name="connsiteX32" fmla="*/ 1073250 w 1273345"/>
                <a:gd name="connsiteY32" fmla="*/ 1015172 h 2009084"/>
                <a:gd name="connsiteX33" fmla="*/ 875130 w 1273345"/>
                <a:gd name="connsiteY33" fmla="*/ 997755 h 2009084"/>
                <a:gd name="connsiteX34" fmla="*/ 866422 w 1273345"/>
                <a:gd name="connsiteY34" fmla="*/ 1084840 h 2009084"/>
                <a:gd name="connsiteX35" fmla="*/ 1101553 w 1273345"/>
                <a:gd name="connsiteY35" fmla="*/ 1128383 h 2009084"/>
                <a:gd name="connsiteX36" fmla="*/ 1249599 w 1273345"/>
                <a:gd name="connsiteY36" fmla="*/ 1128383 h 2009084"/>
                <a:gd name="connsiteX37" fmla="*/ 1145096 w 1273345"/>
                <a:gd name="connsiteY37" fmla="*/ 1198052 h 2009084"/>
                <a:gd name="connsiteX38" fmla="*/ 970924 w 1273345"/>
                <a:gd name="connsiteY38" fmla="*/ 1215469 h 2009084"/>
                <a:gd name="connsiteX39" fmla="*/ 840296 w 1273345"/>
                <a:gd name="connsiteY39" fmla="*/ 1259012 h 2009084"/>
                <a:gd name="connsiteX40" fmla="*/ 970924 w 1273345"/>
                <a:gd name="connsiteY40" fmla="*/ 1346097 h 2009084"/>
                <a:gd name="connsiteX41" fmla="*/ 1136387 w 1273345"/>
                <a:gd name="connsiteY41" fmla="*/ 1337389 h 2009084"/>
                <a:gd name="connsiteX42" fmla="*/ 1240890 w 1273345"/>
                <a:gd name="connsiteY42" fmla="*/ 1354806 h 2009084"/>
                <a:gd name="connsiteX43" fmla="*/ 1267016 w 1273345"/>
                <a:gd name="connsiteY43" fmla="*/ 1415766 h 2009084"/>
                <a:gd name="connsiteX44" fmla="*/ 1136387 w 1273345"/>
                <a:gd name="connsiteY44" fmla="*/ 1502852 h 2009084"/>
                <a:gd name="connsiteX45" fmla="*/ 979633 w 1273345"/>
                <a:gd name="connsiteY45" fmla="*/ 1476726 h 2009084"/>
                <a:gd name="connsiteX46" fmla="*/ 927382 w 1273345"/>
                <a:gd name="connsiteY46" fmla="*/ 1485435 h 2009084"/>
                <a:gd name="connsiteX47" fmla="*/ 1066719 w 1273345"/>
                <a:gd name="connsiteY47" fmla="*/ 1572520 h 2009084"/>
                <a:gd name="connsiteX48" fmla="*/ 1153804 w 1273345"/>
                <a:gd name="connsiteY48" fmla="*/ 1677023 h 2009084"/>
                <a:gd name="connsiteX49" fmla="*/ 1162513 w 1273345"/>
                <a:gd name="connsiteY49" fmla="*/ 1746692 h 2009084"/>
                <a:gd name="connsiteX50" fmla="*/ 979633 w 1273345"/>
                <a:gd name="connsiteY50" fmla="*/ 1685732 h 2009084"/>
                <a:gd name="connsiteX51" fmla="*/ 883839 w 1273345"/>
                <a:gd name="connsiteY51" fmla="*/ 1642189 h 2009084"/>
                <a:gd name="connsiteX52" fmla="*/ 866422 w 1273345"/>
                <a:gd name="connsiteY52" fmla="*/ 1703149 h 2009084"/>
                <a:gd name="connsiteX53" fmla="*/ 936090 w 1273345"/>
                <a:gd name="connsiteY53" fmla="*/ 1746692 h 2009084"/>
                <a:gd name="connsiteX54" fmla="*/ 1031884 w 1273345"/>
                <a:gd name="connsiteY54" fmla="*/ 1894737 h 2009084"/>
                <a:gd name="connsiteX55" fmla="*/ 1005759 w 1273345"/>
                <a:gd name="connsiteY55" fmla="*/ 1929572 h 2009084"/>
                <a:gd name="connsiteX56" fmla="*/ 831587 w 1273345"/>
                <a:gd name="connsiteY56" fmla="*/ 1842486 h 2009084"/>
                <a:gd name="connsiteX57" fmla="*/ 753210 w 1273345"/>
                <a:gd name="connsiteY57" fmla="*/ 1790235 h 2009084"/>
                <a:gd name="connsiteX58" fmla="*/ 788044 w 1273345"/>
                <a:gd name="connsiteY58" fmla="*/ 1877320 h 2009084"/>
                <a:gd name="connsiteX59" fmla="*/ 735793 w 1273345"/>
                <a:gd name="connsiteY59" fmla="*/ 1964406 h 2009084"/>
                <a:gd name="connsiteX60" fmla="*/ 639999 w 1273345"/>
                <a:gd name="connsiteY60" fmla="*/ 2007948 h 2009084"/>
                <a:gd name="connsiteX61" fmla="*/ 631290 w 1273345"/>
                <a:gd name="connsiteY61" fmla="*/ 1920863 h 2009084"/>
                <a:gd name="connsiteX62" fmla="*/ 639999 w 1273345"/>
                <a:gd name="connsiteY62" fmla="*/ 1790235 h 2009084"/>
                <a:gd name="connsiteX63" fmla="*/ 535496 w 1273345"/>
                <a:gd name="connsiteY63" fmla="*/ 1859903 h 2009084"/>
                <a:gd name="connsiteX64" fmla="*/ 378742 w 1273345"/>
                <a:gd name="connsiteY64" fmla="*/ 1894737 h 2009084"/>
                <a:gd name="connsiteX65" fmla="*/ 370033 w 1273345"/>
                <a:gd name="connsiteY65" fmla="*/ 1859903 h 2009084"/>
                <a:gd name="connsiteX66" fmla="*/ 509370 w 1273345"/>
                <a:gd name="connsiteY66" fmla="*/ 1746692 h 2009084"/>
                <a:gd name="connsiteX67" fmla="*/ 317782 w 1273345"/>
                <a:gd name="connsiteY67" fmla="*/ 1772817 h 2009084"/>
                <a:gd name="connsiteX68" fmla="*/ 187153 w 1273345"/>
                <a:gd name="connsiteY68" fmla="*/ 1781526 h 2009084"/>
                <a:gd name="connsiteX69" fmla="*/ 230696 w 1273345"/>
                <a:gd name="connsiteY69" fmla="*/ 1677023 h 2009084"/>
                <a:gd name="connsiteX70" fmla="*/ 361324 w 1273345"/>
                <a:gd name="connsiteY70" fmla="*/ 1677023 h 2009084"/>
                <a:gd name="connsiteX71" fmla="*/ 387450 w 1273345"/>
                <a:gd name="connsiteY71" fmla="*/ 1668315 h 2009084"/>
                <a:gd name="connsiteX72" fmla="*/ 221987 w 1273345"/>
                <a:gd name="connsiteY72" fmla="*/ 1589937 h 2009084"/>
                <a:gd name="connsiteX73" fmla="*/ 117484 w 1273345"/>
                <a:gd name="connsiteY73" fmla="*/ 1528977 h 2009084"/>
                <a:gd name="connsiteX74" fmla="*/ 317780 w 1273345"/>
                <a:gd name="connsiteY74" fmla="*/ 1528977 h 2009084"/>
                <a:gd name="connsiteX75" fmla="*/ 457118 w 1273345"/>
                <a:gd name="connsiteY75" fmla="*/ 1494143 h 2009084"/>
                <a:gd name="connsiteX76" fmla="*/ 187153 w 1273345"/>
                <a:gd name="connsiteY76" fmla="*/ 1433183 h 2009084"/>
                <a:gd name="connsiteX77" fmla="*/ 4273 w 1273345"/>
                <a:gd name="connsiteY77" fmla="*/ 1407057 h 2009084"/>
                <a:gd name="connsiteX78" fmla="*/ 82650 w 1273345"/>
                <a:gd name="connsiteY78" fmla="*/ 1372223 h 2009084"/>
                <a:gd name="connsiteX79" fmla="*/ 352616 w 1273345"/>
                <a:gd name="connsiteY79" fmla="*/ 1354806 h 2009084"/>
                <a:gd name="connsiteX80" fmla="*/ 500662 w 1273345"/>
                <a:gd name="connsiteY80" fmla="*/ 1363515 h 2009084"/>
                <a:gd name="connsiteX81" fmla="*/ 378742 w 1273345"/>
                <a:gd name="connsiteY81" fmla="*/ 1311263 h 2009084"/>
                <a:gd name="connsiteX82" fmla="*/ 152319 w 1273345"/>
                <a:gd name="connsiteY82" fmla="*/ 1302555 h 2009084"/>
                <a:gd name="connsiteX83" fmla="*/ 56524 w 1273345"/>
                <a:gd name="connsiteY83" fmla="*/ 1293846 h 2009084"/>
                <a:gd name="connsiteX84" fmla="*/ 126193 w 1273345"/>
                <a:gd name="connsiteY84" fmla="*/ 1215469 h 2009084"/>
                <a:gd name="connsiteX85" fmla="*/ 326490 w 1273345"/>
                <a:gd name="connsiteY85" fmla="*/ 1224177 h 2009084"/>
                <a:gd name="connsiteX86" fmla="*/ 187153 w 1273345"/>
                <a:gd name="connsiteY86" fmla="*/ 1119675 h 2009084"/>
                <a:gd name="connsiteX87" fmla="*/ 56524 w 1273345"/>
                <a:gd name="connsiteY87" fmla="*/ 1041297 h 2009084"/>
                <a:gd name="connsiteX88" fmla="*/ 21690 w 1273345"/>
                <a:gd name="connsiteY88" fmla="*/ 962920 h 2009084"/>
                <a:gd name="connsiteX89" fmla="*/ 165654 w 1273345"/>
                <a:gd name="connsiteY89" fmla="*/ 1005647 h 2009084"/>
                <a:gd name="connsiteX90" fmla="*/ 254917 w 1273345"/>
                <a:gd name="connsiteY90" fmla="*/ 999932 h 2009084"/>
                <a:gd name="connsiteX91" fmla="*/ 152319 w 1273345"/>
                <a:gd name="connsiteY91" fmla="*/ 901960 h 2009084"/>
                <a:gd name="connsiteX92" fmla="*/ 73942 w 1273345"/>
                <a:gd name="connsiteY92" fmla="*/ 841000 h 2009084"/>
                <a:gd name="connsiteX93" fmla="*/ 187153 w 1273345"/>
                <a:gd name="connsiteY93" fmla="*/ 832292 h 2009084"/>
                <a:gd name="connsiteX94" fmla="*/ 396159 w 1273345"/>
                <a:gd name="connsiteY94" fmla="*/ 823583 h 2009084"/>
                <a:gd name="connsiteX95" fmla="*/ 274239 w 1273345"/>
                <a:gd name="connsiteY95" fmla="*/ 727789 h 2009084"/>
                <a:gd name="connsiteX96" fmla="*/ 134902 w 1273345"/>
                <a:gd name="connsiteY96" fmla="*/ 710372 h 2009084"/>
                <a:gd name="connsiteX97" fmla="*/ 91359 w 1273345"/>
                <a:gd name="connsiteY97" fmla="*/ 666829 h 2009084"/>
                <a:gd name="connsiteX98" fmla="*/ 204570 w 1273345"/>
                <a:gd name="connsiteY98" fmla="*/ 631995 h 2009084"/>
                <a:gd name="connsiteX99" fmla="*/ 422284 w 1273345"/>
                <a:gd name="connsiteY99" fmla="*/ 640703 h 2009084"/>
                <a:gd name="connsiteX100" fmla="*/ 274239 w 1273345"/>
                <a:gd name="connsiteY100" fmla="*/ 527492 h 2009084"/>
                <a:gd name="connsiteX101" fmla="*/ 100067 w 1273345"/>
                <a:gd name="connsiteY101" fmla="*/ 527492 h 2009084"/>
                <a:gd name="connsiteX102" fmla="*/ 117484 w 1273345"/>
                <a:gd name="connsiteY102" fmla="*/ 449115 h 2009084"/>
                <a:gd name="connsiteX103" fmla="*/ 256822 w 1273345"/>
                <a:gd name="connsiteY103" fmla="*/ 457823 h 2009084"/>
                <a:gd name="connsiteX104" fmla="*/ 465827 w 1273345"/>
                <a:gd name="connsiteY104" fmla="*/ 518783 h 2009084"/>
                <a:gd name="connsiteX105" fmla="*/ 352616 w 1273345"/>
                <a:gd name="connsiteY105" fmla="*/ 370737 h 2009084"/>
                <a:gd name="connsiteX106" fmla="*/ 169736 w 1273345"/>
                <a:gd name="connsiteY106" fmla="*/ 309777 h 2009084"/>
                <a:gd name="connsiteX107" fmla="*/ 108776 w 1273345"/>
                <a:gd name="connsiteY107" fmla="*/ 213983 h 2009084"/>
                <a:gd name="connsiteX108" fmla="*/ 274239 w 1273345"/>
                <a:gd name="connsiteY108" fmla="*/ 248817 h 2009084"/>
                <a:gd name="connsiteX109" fmla="*/ 448410 w 1273345"/>
                <a:gd name="connsiteY109" fmla="*/ 318486 h 2009084"/>
                <a:gd name="connsiteX110" fmla="*/ 483244 w 1273345"/>
                <a:gd name="connsiteY110" fmla="*/ 248817 h 2009084"/>
                <a:gd name="connsiteX111" fmla="*/ 361324 w 1273345"/>
                <a:gd name="connsiteY111" fmla="*/ 179149 h 2009084"/>
                <a:gd name="connsiteX112" fmla="*/ 291656 w 1273345"/>
                <a:gd name="connsiteY112" fmla="*/ 31103 h 2009084"/>
                <a:gd name="connsiteX113" fmla="*/ 378742 w 1273345"/>
                <a:gd name="connsiteY113" fmla="*/ 4977 h 2009084"/>
                <a:gd name="connsiteX114" fmla="*/ 474536 w 1273345"/>
                <a:gd name="connsiteY114" fmla="*/ 100772 h 2009084"/>
                <a:gd name="connsiteX115" fmla="*/ 570330 w 1273345"/>
                <a:gd name="connsiteY115" fmla="*/ 257526 h 2009084"/>
                <a:gd name="connsiteX0" fmla="*/ 570330 w 1273345"/>
                <a:gd name="connsiteY0" fmla="*/ 257526 h 2009084"/>
                <a:gd name="connsiteX1" fmla="*/ 605164 w 1273345"/>
                <a:gd name="connsiteY1" fmla="*/ 248817 h 2009084"/>
                <a:gd name="connsiteX2" fmla="*/ 639999 w 1273345"/>
                <a:gd name="connsiteY2" fmla="*/ 179149 h 2009084"/>
                <a:gd name="connsiteX3" fmla="*/ 648707 w 1273345"/>
                <a:gd name="connsiteY3" fmla="*/ 222692 h 2009084"/>
                <a:gd name="connsiteX4" fmla="*/ 822879 w 1273345"/>
                <a:gd name="connsiteY4" fmla="*/ 65937 h 2009084"/>
                <a:gd name="connsiteX5" fmla="*/ 909964 w 1273345"/>
                <a:gd name="connsiteY5" fmla="*/ 39812 h 2009084"/>
                <a:gd name="connsiteX6" fmla="*/ 892547 w 1273345"/>
                <a:gd name="connsiteY6" fmla="*/ 118189 h 2009084"/>
                <a:gd name="connsiteX7" fmla="*/ 761919 w 1273345"/>
                <a:gd name="connsiteY7" fmla="*/ 231400 h 2009084"/>
                <a:gd name="connsiteX8" fmla="*/ 744502 w 1273345"/>
                <a:gd name="connsiteY8" fmla="*/ 292360 h 2009084"/>
                <a:gd name="connsiteX9" fmla="*/ 953507 w 1273345"/>
                <a:gd name="connsiteY9" fmla="*/ 213983 h 2009084"/>
                <a:gd name="connsiteX10" fmla="*/ 1049302 w 1273345"/>
                <a:gd name="connsiteY10" fmla="*/ 231400 h 2009084"/>
                <a:gd name="connsiteX11" fmla="*/ 1092844 w 1273345"/>
                <a:gd name="connsiteY11" fmla="*/ 318486 h 2009084"/>
                <a:gd name="connsiteX12" fmla="*/ 1014467 w 1273345"/>
                <a:gd name="connsiteY12" fmla="*/ 353320 h 2009084"/>
                <a:gd name="connsiteX13" fmla="*/ 883839 w 1273345"/>
                <a:gd name="connsiteY13" fmla="*/ 344612 h 2009084"/>
                <a:gd name="connsiteX14" fmla="*/ 788045 w 1273345"/>
                <a:gd name="connsiteY14" fmla="*/ 405572 h 2009084"/>
                <a:gd name="connsiteX15" fmla="*/ 840296 w 1273345"/>
                <a:gd name="connsiteY15" fmla="*/ 457823 h 2009084"/>
                <a:gd name="connsiteX16" fmla="*/ 1031884 w 1273345"/>
                <a:gd name="connsiteY16" fmla="*/ 440406 h 2009084"/>
                <a:gd name="connsiteX17" fmla="*/ 1162513 w 1273345"/>
                <a:gd name="connsiteY17" fmla="*/ 440406 h 2009084"/>
                <a:gd name="connsiteX18" fmla="*/ 1206056 w 1273345"/>
                <a:gd name="connsiteY18" fmla="*/ 536200 h 2009084"/>
                <a:gd name="connsiteX19" fmla="*/ 1110262 w 1273345"/>
                <a:gd name="connsiteY19" fmla="*/ 597160 h 2009084"/>
                <a:gd name="connsiteX20" fmla="*/ 927382 w 1273345"/>
                <a:gd name="connsiteY20" fmla="*/ 579743 h 2009084"/>
                <a:gd name="connsiteX21" fmla="*/ 814170 w 1273345"/>
                <a:gd name="connsiteY21" fmla="*/ 597160 h 2009084"/>
                <a:gd name="connsiteX22" fmla="*/ 970924 w 1273345"/>
                <a:gd name="connsiteY22" fmla="*/ 649412 h 2009084"/>
                <a:gd name="connsiteX23" fmla="*/ 1179930 w 1273345"/>
                <a:gd name="connsiteY23" fmla="*/ 684246 h 2009084"/>
                <a:gd name="connsiteX24" fmla="*/ 1258307 w 1273345"/>
                <a:gd name="connsiteY24" fmla="*/ 753915 h 2009084"/>
                <a:gd name="connsiteX25" fmla="*/ 1171222 w 1273345"/>
                <a:gd name="connsiteY25" fmla="*/ 832292 h 2009084"/>
                <a:gd name="connsiteX26" fmla="*/ 909964 w 1273345"/>
                <a:gd name="connsiteY26" fmla="*/ 841000 h 2009084"/>
                <a:gd name="connsiteX27" fmla="*/ 849004 w 1273345"/>
                <a:gd name="connsiteY27" fmla="*/ 867126 h 2009084"/>
                <a:gd name="connsiteX28" fmla="*/ 875130 w 1273345"/>
                <a:gd name="connsiteY28" fmla="*/ 936795 h 2009084"/>
                <a:gd name="connsiteX29" fmla="*/ 1110262 w 1273345"/>
                <a:gd name="connsiteY29" fmla="*/ 945503 h 2009084"/>
                <a:gd name="connsiteX30" fmla="*/ 1223473 w 1273345"/>
                <a:gd name="connsiteY30" fmla="*/ 980337 h 2009084"/>
                <a:gd name="connsiteX31" fmla="*/ 1249599 w 1273345"/>
                <a:gd name="connsiteY31" fmla="*/ 1084840 h 2009084"/>
                <a:gd name="connsiteX32" fmla="*/ 1073250 w 1273345"/>
                <a:gd name="connsiteY32" fmla="*/ 1015172 h 2009084"/>
                <a:gd name="connsiteX33" fmla="*/ 1008480 w 1273345"/>
                <a:gd name="connsiteY33" fmla="*/ 1016805 h 2009084"/>
                <a:gd name="connsiteX34" fmla="*/ 866422 w 1273345"/>
                <a:gd name="connsiteY34" fmla="*/ 1084840 h 2009084"/>
                <a:gd name="connsiteX35" fmla="*/ 1101553 w 1273345"/>
                <a:gd name="connsiteY35" fmla="*/ 1128383 h 2009084"/>
                <a:gd name="connsiteX36" fmla="*/ 1249599 w 1273345"/>
                <a:gd name="connsiteY36" fmla="*/ 1128383 h 2009084"/>
                <a:gd name="connsiteX37" fmla="*/ 1145096 w 1273345"/>
                <a:gd name="connsiteY37" fmla="*/ 1198052 h 2009084"/>
                <a:gd name="connsiteX38" fmla="*/ 970924 w 1273345"/>
                <a:gd name="connsiteY38" fmla="*/ 1215469 h 2009084"/>
                <a:gd name="connsiteX39" fmla="*/ 840296 w 1273345"/>
                <a:gd name="connsiteY39" fmla="*/ 1259012 h 2009084"/>
                <a:gd name="connsiteX40" fmla="*/ 970924 w 1273345"/>
                <a:gd name="connsiteY40" fmla="*/ 1346097 h 2009084"/>
                <a:gd name="connsiteX41" fmla="*/ 1136387 w 1273345"/>
                <a:gd name="connsiteY41" fmla="*/ 1337389 h 2009084"/>
                <a:gd name="connsiteX42" fmla="*/ 1240890 w 1273345"/>
                <a:gd name="connsiteY42" fmla="*/ 1354806 h 2009084"/>
                <a:gd name="connsiteX43" fmla="*/ 1267016 w 1273345"/>
                <a:gd name="connsiteY43" fmla="*/ 1415766 h 2009084"/>
                <a:gd name="connsiteX44" fmla="*/ 1136387 w 1273345"/>
                <a:gd name="connsiteY44" fmla="*/ 1502852 h 2009084"/>
                <a:gd name="connsiteX45" fmla="*/ 979633 w 1273345"/>
                <a:gd name="connsiteY45" fmla="*/ 1476726 h 2009084"/>
                <a:gd name="connsiteX46" fmla="*/ 927382 w 1273345"/>
                <a:gd name="connsiteY46" fmla="*/ 1485435 h 2009084"/>
                <a:gd name="connsiteX47" fmla="*/ 1066719 w 1273345"/>
                <a:gd name="connsiteY47" fmla="*/ 1572520 h 2009084"/>
                <a:gd name="connsiteX48" fmla="*/ 1153804 w 1273345"/>
                <a:gd name="connsiteY48" fmla="*/ 1677023 h 2009084"/>
                <a:gd name="connsiteX49" fmla="*/ 1162513 w 1273345"/>
                <a:gd name="connsiteY49" fmla="*/ 1746692 h 2009084"/>
                <a:gd name="connsiteX50" fmla="*/ 979633 w 1273345"/>
                <a:gd name="connsiteY50" fmla="*/ 1685732 h 2009084"/>
                <a:gd name="connsiteX51" fmla="*/ 883839 w 1273345"/>
                <a:gd name="connsiteY51" fmla="*/ 1642189 h 2009084"/>
                <a:gd name="connsiteX52" fmla="*/ 866422 w 1273345"/>
                <a:gd name="connsiteY52" fmla="*/ 1703149 h 2009084"/>
                <a:gd name="connsiteX53" fmla="*/ 936090 w 1273345"/>
                <a:gd name="connsiteY53" fmla="*/ 1746692 h 2009084"/>
                <a:gd name="connsiteX54" fmla="*/ 1031884 w 1273345"/>
                <a:gd name="connsiteY54" fmla="*/ 1894737 h 2009084"/>
                <a:gd name="connsiteX55" fmla="*/ 1005759 w 1273345"/>
                <a:gd name="connsiteY55" fmla="*/ 1929572 h 2009084"/>
                <a:gd name="connsiteX56" fmla="*/ 831587 w 1273345"/>
                <a:gd name="connsiteY56" fmla="*/ 1842486 h 2009084"/>
                <a:gd name="connsiteX57" fmla="*/ 753210 w 1273345"/>
                <a:gd name="connsiteY57" fmla="*/ 1790235 h 2009084"/>
                <a:gd name="connsiteX58" fmla="*/ 788044 w 1273345"/>
                <a:gd name="connsiteY58" fmla="*/ 1877320 h 2009084"/>
                <a:gd name="connsiteX59" fmla="*/ 735793 w 1273345"/>
                <a:gd name="connsiteY59" fmla="*/ 1964406 h 2009084"/>
                <a:gd name="connsiteX60" fmla="*/ 639999 w 1273345"/>
                <a:gd name="connsiteY60" fmla="*/ 2007948 h 2009084"/>
                <a:gd name="connsiteX61" fmla="*/ 631290 w 1273345"/>
                <a:gd name="connsiteY61" fmla="*/ 1920863 h 2009084"/>
                <a:gd name="connsiteX62" fmla="*/ 639999 w 1273345"/>
                <a:gd name="connsiteY62" fmla="*/ 1790235 h 2009084"/>
                <a:gd name="connsiteX63" fmla="*/ 535496 w 1273345"/>
                <a:gd name="connsiteY63" fmla="*/ 1859903 h 2009084"/>
                <a:gd name="connsiteX64" fmla="*/ 378742 w 1273345"/>
                <a:gd name="connsiteY64" fmla="*/ 1894737 h 2009084"/>
                <a:gd name="connsiteX65" fmla="*/ 370033 w 1273345"/>
                <a:gd name="connsiteY65" fmla="*/ 1859903 h 2009084"/>
                <a:gd name="connsiteX66" fmla="*/ 509370 w 1273345"/>
                <a:gd name="connsiteY66" fmla="*/ 1746692 h 2009084"/>
                <a:gd name="connsiteX67" fmla="*/ 317782 w 1273345"/>
                <a:gd name="connsiteY67" fmla="*/ 1772817 h 2009084"/>
                <a:gd name="connsiteX68" fmla="*/ 187153 w 1273345"/>
                <a:gd name="connsiteY68" fmla="*/ 1781526 h 2009084"/>
                <a:gd name="connsiteX69" fmla="*/ 230696 w 1273345"/>
                <a:gd name="connsiteY69" fmla="*/ 1677023 h 2009084"/>
                <a:gd name="connsiteX70" fmla="*/ 361324 w 1273345"/>
                <a:gd name="connsiteY70" fmla="*/ 1677023 h 2009084"/>
                <a:gd name="connsiteX71" fmla="*/ 387450 w 1273345"/>
                <a:gd name="connsiteY71" fmla="*/ 1668315 h 2009084"/>
                <a:gd name="connsiteX72" fmla="*/ 221987 w 1273345"/>
                <a:gd name="connsiteY72" fmla="*/ 1589937 h 2009084"/>
                <a:gd name="connsiteX73" fmla="*/ 117484 w 1273345"/>
                <a:gd name="connsiteY73" fmla="*/ 1528977 h 2009084"/>
                <a:gd name="connsiteX74" fmla="*/ 317780 w 1273345"/>
                <a:gd name="connsiteY74" fmla="*/ 1528977 h 2009084"/>
                <a:gd name="connsiteX75" fmla="*/ 457118 w 1273345"/>
                <a:gd name="connsiteY75" fmla="*/ 1494143 h 2009084"/>
                <a:gd name="connsiteX76" fmla="*/ 187153 w 1273345"/>
                <a:gd name="connsiteY76" fmla="*/ 1433183 h 2009084"/>
                <a:gd name="connsiteX77" fmla="*/ 4273 w 1273345"/>
                <a:gd name="connsiteY77" fmla="*/ 1407057 h 2009084"/>
                <a:gd name="connsiteX78" fmla="*/ 82650 w 1273345"/>
                <a:gd name="connsiteY78" fmla="*/ 1372223 h 2009084"/>
                <a:gd name="connsiteX79" fmla="*/ 352616 w 1273345"/>
                <a:gd name="connsiteY79" fmla="*/ 1354806 h 2009084"/>
                <a:gd name="connsiteX80" fmla="*/ 500662 w 1273345"/>
                <a:gd name="connsiteY80" fmla="*/ 1363515 h 2009084"/>
                <a:gd name="connsiteX81" fmla="*/ 378742 w 1273345"/>
                <a:gd name="connsiteY81" fmla="*/ 1311263 h 2009084"/>
                <a:gd name="connsiteX82" fmla="*/ 152319 w 1273345"/>
                <a:gd name="connsiteY82" fmla="*/ 1302555 h 2009084"/>
                <a:gd name="connsiteX83" fmla="*/ 56524 w 1273345"/>
                <a:gd name="connsiteY83" fmla="*/ 1293846 h 2009084"/>
                <a:gd name="connsiteX84" fmla="*/ 126193 w 1273345"/>
                <a:gd name="connsiteY84" fmla="*/ 1215469 h 2009084"/>
                <a:gd name="connsiteX85" fmla="*/ 326490 w 1273345"/>
                <a:gd name="connsiteY85" fmla="*/ 1224177 h 2009084"/>
                <a:gd name="connsiteX86" fmla="*/ 187153 w 1273345"/>
                <a:gd name="connsiteY86" fmla="*/ 1119675 h 2009084"/>
                <a:gd name="connsiteX87" fmla="*/ 56524 w 1273345"/>
                <a:gd name="connsiteY87" fmla="*/ 1041297 h 2009084"/>
                <a:gd name="connsiteX88" fmla="*/ 21690 w 1273345"/>
                <a:gd name="connsiteY88" fmla="*/ 962920 h 2009084"/>
                <a:gd name="connsiteX89" fmla="*/ 165654 w 1273345"/>
                <a:gd name="connsiteY89" fmla="*/ 1005647 h 2009084"/>
                <a:gd name="connsiteX90" fmla="*/ 254917 w 1273345"/>
                <a:gd name="connsiteY90" fmla="*/ 999932 h 2009084"/>
                <a:gd name="connsiteX91" fmla="*/ 152319 w 1273345"/>
                <a:gd name="connsiteY91" fmla="*/ 901960 h 2009084"/>
                <a:gd name="connsiteX92" fmla="*/ 73942 w 1273345"/>
                <a:gd name="connsiteY92" fmla="*/ 841000 h 2009084"/>
                <a:gd name="connsiteX93" fmla="*/ 187153 w 1273345"/>
                <a:gd name="connsiteY93" fmla="*/ 832292 h 2009084"/>
                <a:gd name="connsiteX94" fmla="*/ 396159 w 1273345"/>
                <a:gd name="connsiteY94" fmla="*/ 823583 h 2009084"/>
                <a:gd name="connsiteX95" fmla="*/ 274239 w 1273345"/>
                <a:gd name="connsiteY95" fmla="*/ 727789 h 2009084"/>
                <a:gd name="connsiteX96" fmla="*/ 134902 w 1273345"/>
                <a:gd name="connsiteY96" fmla="*/ 710372 h 2009084"/>
                <a:gd name="connsiteX97" fmla="*/ 91359 w 1273345"/>
                <a:gd name="connsiteY97" fmla="*/ 666829 h 2009084"/>
                <a:gd name="connsiteX98" fmla="*/ 204570 w 1273345"/>
                <a:gd name="connsiteY98" fmla="*/ 631995 h 2009084"/>
                <a:gd name="connsiteX99" fmla="*/ 422284 w 1273345"/>
                <a:gd name="connsiteY99" fmla="*/ 640703 h 2009084"/>
                <a:gd name="connsiteX100" fmla="*/ 274239 w 1273345"/>
                <a:gd name="connsiteY100" fmla="*/ 527492 h 2009084"/>
                <a:gd name="connsiteX101" fmla="*/ 100067 w 1273345"/>
                <a:gd name="connsiteY101" fmla="*/ 527492 h 2009084"/>
                <a:gd name="connsiteX102" fmla="*/ 117484 w 1273345"/>
                <a:gd name="connsiteY102" fmla="*/ 449115 h 2009084"/>
                <a:gd name="connsiteX103" fmla="*/ 256822 w 1273345"/>
                <a:gd name="connsiteY103" fmla="*/ 457823 h 2009084"/>
                <a:gd name="connsiteX104" fmla="*/ 465827 w 1273345"/>
                <a:gd name="connsiteY104" fmla="*/ 518783 h 2009084"/>
                <a:gd name="connsiteX105" fmla="*/ 352616 w 1273345"/>
                <a:gd name="connsiteY105" fmla="*/ 370737 h 2009084"/>
                <a:gd name="connsiteX106" fmla="*/ 169736 w 1273345"/>
                <a:gd name="connsiteY106" fmla="*/ 309777 h 2009084"/>
                <a:gd name="connsiteX107" fmla="*/ 108776 w 1273345"/>
                <a:gd name="connsiteY107" fmla="*/ 213983 h 2009084"/>
                <a:gd name="connsiteX108" fmla="*/ 274239 w 1273345"/>
                <a:gd name="connsiteY108" fmla="*/ 248817 h 2009084"/>
                <a:gd name="connsiteX109" fmla="*/ 448410 w 1273345"/>
                <a:gd name="connsiteY109" fmla="*/ 318486 h 2009084"/>
                <a:gd name="connsiteX110" fmla="*/ 483244 w 1273345"/>
                <a:gd name="connsiteY110" fmla="*/ 248817 h 2009084"/>
                <a:gd name="connsiteX111" fmla="*/ 361324 w 1273345"/>
                <a:gd name="connsiteY111" fmla="*/ 179149 h 2009084"/>
                <a:gd name="connsiteX112" fmla="*/ 291656 w 1273345"/>
                <a:gd name="connsiteY112" fmla="*/ 31103 h 2009084"/>
                <a:gd name="connsiteX113" fmla="*/ 378742 w 1273345"/>
                <a:gd name="connsiteY113" fmla="*/ 4977 h 2009084"/>
                <a:gd name="connsiteX114" fmla="*/ 474536 w 1273345"/>
                <a:gd name="connsiteY114" fmla="*/ 100772 h 2009084"/>
                <a:gd name="connsiteX115" fmla="*/ 570330 w 1273345"/>
                <a:gd name="connsiteY115" fmla="*/ 257526 h 2009084"/>
                <a:gd name="connsiteX0" fmla="*/ 570330 w 1273345"/>
                <a:gd name="connsiteY0" fmla="*/ 257526 h 2009084"/>
                <a:gd name="connsiteX1" fmla="*/ 605164 w 1273345"/>
                <a:gd name="connsiteY1" fmla="*/ 248817 h 2009084"/>
                <a:gd name="connsiteX2" fmla="*/ 639999 w 1273345"/>
                <a:gd name="connsiteY2" fmla="*/ 179149 h 2009084"/>
                <a:gd name="connsiteX3" fmla="*/ 648707 w 1273345"/>
                <a:gd name="connsiteY3" fmla="*/ 222692 h 2009084"/>
                <a:gd name="connsiteX4" fmla="*/ 822879 w 1273345"/>
                <a:gd name="connsiteY4" fmla="*/ 65937 h 2009084"/>
                <a:gd name="connsiteX5" fmla="*/ 909964 w 1273345"/>
                <a:gd name="connsiteY5" fmla="*/ 39812 h 2009084"/>
                <a:gd name="connsiteX6" fmla="*/ 892547 w 1273345"/>
                <a:gd name="connsiteY6" fmla="*/ 118189 h 2009084"/>
                <a:gd name="connsiteX7" fmla="*/ 761919 w 1273345"/>
                <a:gd name="connsiteY7" fmla="*/ 231400 h 2009084"/>
                <a:gd name="connsiteX8" fmla="*/ 744502 w 1273345"/>
                <a:gd name="connsiteY8" fmla="*/ 292360 h 2009084"/>
                <a:gd name="connsiteX9" fmla="*/ 953507 w 1273345"/>
                <a:gd name="connsiteY9" fmla="*/ 213983 h 2009084"/>
                <a:gd name="connsiteX10" fmla="*/ 1049302 w 1273345"/>
                <a:gd name="connsiteY10" fmla="*/ 231400 h 2009084"/>
                <a:gd name="connsiteX11" fmla="*/ 1092844 w 1273345"/>
                <a:gd name="connsiteY11" fmla="*/ 318486 h 2009084"/>
                <a:gd name="connsiteX12" fmla="*/ 1014467 w 1273345"/>
                <a:gd name="connsiteY12" fmla="*/ 353320 h 2009084"/>
                <a:gd name="connsiteX13" fmla="*/ 883839 w 1273345"/>
                <a:gd name="connsiteY13" fmla="*/ 344612 h 2009084"/>
                <a:gd name="connsiteX14" fmla="*/ 788045 w 1273345"/>
                <a:gd name="connsiteY14" fmla="*/ 405572 h 2009084"/>
                <a:gd name="connsiteX15" fmla="*/ 840296 w 1273345"/>
                <a:gd name="connsiteY15" fmla="*/ 457823 h 2009084"/>
                <a:gd name="connsiteX16" fmla="*/ 1031884 w 1273345"/>
                <a:gd name="connsiteY16" fmla="*/ 440406 h 2009084"/>
                <a:gd name="connsiteX17" fmla="*/ 1162513 w 1273345"/>
                <a:gd name="connsiteY17" fmla="*/ 440406 h 2009084"/>
                <a:gd name="connsiteX18" fmla="*/ 1206056 w 1273345"/>
                <a:gd name="connsiteY18" fmla="*/ 536200 h 2009084"/>
                <a:gd name="connsiteX19" fmla="*/ 1110262 w 1273345"/>
                <a:gd name="connsiteY19" fmla="*/ 597160 h 2009084"/>
                <a:gd name="connsiteX20" fmla="*/ 927382 w 1273345"/>
                <a:gd name="connsiteY20" fmla="*/ 579743 h 2009084"/>
                <a:gd name="connsiteX21" fmla="*/ 814170 w 1273345"/>
                <a:gd name="connsiteY21" fmla="*/ 597160 h 2009084"/>
                <a:gd name="connsiteX22" fmla="*/ 970924 w 1273345"/>
                <a:gd name="connsiteY22" fmla="*/ 649412 h 2009084"/>
                <a:gd name="connsiteX23" fmla="*/ 1179930 w 1273345"/>
                <a:gd name="connsiteY23" fmla="*/ 684246 h 2009084"/>
                <a:gd name="connsiteX24" fmla="*/ 1258307 w 1273345"/>
                <a:gd name="connsiteY24" fmla="*/ 753915 h 2009084"/>
                <a:gd name="connsiteX25" fmla="*/ 1171222 w 1273345"/>
                <a:gd name="connsiteY25" fmla="*/ 832292 h 2009084"/>
                <a:gd name="connsiteX26" fmla="*/ 909964 w 1273345"/>
                <a:gd name="connsiteY26" fmla="*/ 841000 h 2009084"/>
                <a:gd name="connsiteX27" fmla="*/ 849004 w 1273345"/>
                <a:gd name="connsiteY27" fmla="*/ 867126 h 2009084"/>
                <a:gd name="connsiteX28" fmla="*/ 875130 w 1273345"/>
                <a:gd name="connsiteY28" fmla="*/ 936795 h 2009084"/>
                <a:gd name="connsiteX29" fmla="*/ 1110262 w 1273345"/>
                <a:gd name="connsiteY29" fmla="*/ 945503 h 2009084"/>
                <a:gd name="connsiteX30" fmla="*/ 1223473 w 1273345"/>
                <a:gd name="connsiteY30" fmla="*/ 980337 h 2009084"/>
                <a:gd name="connsiteX31" fmla="*/ 1249599 w 1273345"/>
                <a:gd name="connsiteY31" fmla="*/ 1084840 h 2009084"/>
                <a:gd name="connsiteX32" fmla="*/ 1073250 w 1273345"/>
                <a:gd name="connsiteY32" fmla="*/ 1015172 h 2009084"/>
                <a:gd name="connsiteX33" fmla="*/ 1008480 w 1273345"/>
                <a:gd name="connsiteY33" fmla="*/ 1016805 h 2009084"/>
                <a:gd name="connsiteX34" fmla="*/ 999772 w 1273345"/>
                <a:gd name="connsiteY34" fmla="*/ 1103890 h 2009084"/>
                <a:gd name="connsiteX35" fmla="*/ 1101553 w 1273345"/>
                <a:gd name="connsiteY35" fmla="*/ 1128383 h 2009084"/>
                <a:gd name="connsiteX36" fmla="*/ 1249599 w 1273345"/>
                <a:gd name="connsiteY36" fmla="*/ 1128383 h 2009084"/>
                <a:gd name="connsiteX37" fmla="*/ 1145096 w 1273345"/>
                <a:gd name="connsiteY37" fmla="*/ 1198052 h 2009084"/>
                <a:gd name="connsiteX38" fmla="*/ 970924 w 1273345"/>
                <a:gd name="connsiteY38" fmla="*/ 1215469 h 2009084"/>
                <a:gd name="connsiteX39" fmla="*/ 840296 w 1273345"/>
                <a:gd name="connsiteY39" fmla="*/ 1259012 h 2009084"/>
                <a:gd name="connsiteX40" fmla="*/ 970924 w 1273345"/>
                <a:gd name="connsiteY40" fmla="*/ 1346097 h 2009084"/>
                <a:gd name="connsiteX41" fmla="*/ 1136387 w 1273345"/>
                <a:gd name="connsiteY41" fmla="*/ 1337389 h 2009084"/>
                <a:gd name="connsiteX42" fmla="*/ 1240890 w 1273345"/>
                <a:gd name="connsiteY42" fmla="*/ 1354806 h 2009084"/>
                <a:gd name="connsiteX43" fmla="*/ 1267016 w 1273345"/>
                <a:gd name="connsiteY43" fmla="*/ 1415766 h 2009084"/>
                <a:gd name="connsiteX44" fmla="*/ 1136387 w 1273345"/>
                <a:gd name="connsiteY44" fmla="*/ 1502852 h 2009084"/>
                <a:gd name="connsiteX45" fmla="*/ 979633 w 1273345"/>
                <a:gd name="connsiteY45" fmla="*/ 1476726 h 2009084"/>
                <a:gd name="connsiteX46" fmla="*/ 927382 w 1273345"/>
                <a:gd name="connsiteY46" fmla="*/ 1485435 h 2009084"/>
                <a:gd name="connsiteX47" fmla="*/ 1066719 w 1273345"/>
                <a:gd name="connsiteY47" fmla="*/ 1572520 h 2009084"/>
                <a:gd name="connsiteX48" fmla="*/ 1153804 w 1273345"/>
                <a:gd name="connsiteY48" fmla="*/ 1677023 h 2009084"/>
                <a:gd name="connsiteX49" fmla="*/ 1162513 w 1273345"/>
                <a:gd name="connsiteY49" fmla="*/ 1746692 h 2009084"/>
                <a:gd name="connsiteX50" fmla="*/ 979633 w 1273345"/>
                <a:gd name="connsiteY50" fmla="*/ 1685732 h 2009084"/>
                <a:gd name="connsiteX51" fmla="*/ 883839 w 1273345"/>
                <a:gd name="connsiteY51" fmla="*/ 1642189 h 2009084"/>
                <a:gd name="connsiteX52" fmla="*/ 866422 w 1273345"/>
                <a:gd name="connsiteY52" fmla="*/ 1703149 h 2009084"/>
                <a:gd name="connsiteX53" fmla="*/ 936090 w 1273345"/>
                <a:gd name="connsiteY53" fmla="*/ 1746692 h 2009084"/>
                <a:gd name="connsiteX54" fmla="*/ 1031884 w 1273345"/>
                <a:gd name="connsiteY54" fmla="*/ 1894737 h 2009084"/>
                <a:gd name="connsiteX55" fmla="*/ 1005759 w 1273345"/>
                <a:gd name="connsiteY55" fmla="*/ 1929572 h 2009084"/>
                <a:gd name="connsiteX56" fmla="*/ 831587 w 1273345"/>
                <a:gd name="connsiteY56" fmla="*/ 1842486 h 2009084"/>
                <a:gd name="connsiteX57" fmla="*/ 753210 w 1273345"/>
                <a:gd name="connsiteY57" fmla="*/ 1790235 h 2009084"/>
                <a:gd name="connsiteX58" fmla="*/ 788044 w 1273345"/>
                <a:gd name="connsiteY58" fmla="*/ 1877320 h 2009084"/>
                <a:gd name="connsiteX59" fmla="*/ 735793 w 1273345"/>
                <a:gd name="connsiteY59" fmla="*/ 1964406 h 2009084"/>
                <a:gd name="connsiteX60" fmla="*/ 639999 w 1273345"/>
                <a:gd name="connsiteY60" fmla="*/ 2007948 h 2009084"/>
                <a:gd name="connsiteX61" fmla="*/ 631290 w 1273345"/>
                <a:gd name="connsiteY61" fmla="*/ 1920863 h 2009084"/>
                <a:gd name="connsiteX62" fmla="*/ 639999 w 1273345"/>
                <a:gd name="connsiteY62" fmla="*/ 1790235 h 2009084"/>
                <a:gd name="connsiteX63" fmla="*/ 535496 w 1273345"/>
                <a:gd name="connsiteY63" fmla="*/ 1859903 h 2009084"/>
                <a:gd name="connsiteX64" fmla="*/ 378742 w 1273345"/>
                <a:gd name="connsiteY64" fmla="*/ 1894737 h 2009084"/>
                <a:gd name="connsiteX65" fmla="*/ 370033 w 1273345"/>
                <a:gd name="connsiteY65" fmla="*/ 1859903 h 2009084"/>
                <a:gd name="connsiteX66" fmla="*/ 509370 w 1273345"/>
                <a:gd name="connsiteY66" fmla="*/ 1746692 h 2009084"/>
                <a:gd name="connsiteX67" fmla="*/ 317782 w 1273345"/>
                <a:gd name="connsiteY67" fmla="*/ 1772817 h 2009084"/>
                <a:gd name="connsiteX68" fmla="*/ 187153 w 1273345"/>
                <a:gd name="connsiteY68" fmla="*/ 1781526 h 2009084"/>
                <a:gd name="connsiteX69" fmla="*/ 230696 w 1273345"/>
                <a:gd name="connsiteY69" fmla="*/ 1677023 h 2009084"/>
                <a:gd name="connsiteX70" fmla="*/ 361324 w 1273345"/>
                <a:gd name="connsiteY70" fmla="*/ 1677023 h 2009084"/>
                <a:gd name="connsiteX71" fmla="*/ 387450 w 1273345"/>
                <a:gd name="connsiteY71" fmla="*/ 1668315 h 2009084"/>
                <a:gd name="connsiteX72" fmla="*/ 221987 w 1273345"/>
                <a:gd name="connsiteY72" fmla="*/ 1589937 h 2009084"/>
                <a:gd name="connsiteX73" fmla="*/ 117484 w 1273345"/>
                <a:gd name="connsiteY73" fmla="*/ 1528977 h 2009084"/>
                <a:gd name="connsiteX74" fmla="*/ 317780 w 1273345"/>
                <a:gd name="connsiteY74" fmla="*/ 1528977 h 2009084"/>
                <a:gd name="connsiteX75" fmla="*/ 457118 w 1273345"/>
                <a:gd name="connsiteY75" fmla="*/ 1494143 h 2009084"/>
                <a:gd name="connsiteX76" fmla="*/ 187153 w 1273345"/>
                <a:gd name="connsiteY76" fmla="*/ 1433183 h 2009084"/>
                <a:gd name="connsiteX77" fmla="*/ 4273 w 1273345"/>
                <a:gd name="connsiteY77" fmla="*/ 1407057 h 2009084"/>
                <a:gd name="connsiteX78" fmla="*/ 82650 w 1273345"/>
                <a:gd name="connsiteY78" fmla="*/ 1372223 h 2009084"/>
                <a:gd name="connsiteX79" fmla="*/ 352616 w 1273345"/>
                <a:gd name="connsiteY79" fmla="*/ 1354806 h 2009084"/>
                <a:gd name="connsiteX80" fmla="*/ 500662 w 1273345"/>
                <a:gd name="connsiteY80" fmla="*/ 1363515 h 2009084"/>
                <a:gd name="connsiteX81" fmla="*/ 378742 w 1273345"/>
                <a:gd name="connsiteY81" fmla="*/ 1311263 h 2009084"/>
                <a:gd name="connsiteX82" fmla="*/ 152319 w 1273345"/>
                <a:gd name="connsiteY82" fmla="*/ 1302555 h 2009084"/>
                <a:gd name="connsiteX83" fmla="*/ 56524 w 1273345"/>
                <a:gd name="connsiteY83" fmla="*/ 1293846 h 2009084"/>
                <a:gd name="connsiteX84" fmla="*/ 126193 w 1273345"/>
                <a:gd name="connsiteY84" fmla="*/ 1215469 h 2009084"/>
                <a:gd name="connsiteX85" fmla="*/ 326490 w 1273345"/>
                <a:gd name="connsiteY85" fmla="*/ 1224177 h 2009084"/>
                <a:gd name="connsiteX86" fmla="*/ 187153 w 1273345"/>
                <a:gd name="connsiteY86" fmla="*/ 1119675 h 2009084"/>
                <a:gd name="connsiteX87" fmla="*/ 56524 w 1273345"/>
                <a:gd name="connsiteY87" fmla="*/ 1041297 h 2009084"/>
                <a:gd name="connsiteX88" fmla="*/ 21690 w 1273345"/>
                <a:gd name="connsiteY88" fmla="*/ 962920 h 2009084"/>
                <a:gd name="connsiteX89" fmla="*/ 165654 w 1273345"/>
                <a:gd name="connsiteY89" fmla="*/ 1005647 h 2009084"/>
                <a:gd name="connsiteX90" fmla="*/ 254917 w 1273345"/>
                <a:gd name="connsiteY90" fmla="*/ 999932 h 2009084"/>
                <a:gd name="connsiteX91" fmla="*/ 152319 w 1273345"/>
                <a:gd name="connsiteY91" fmla="*/ 901960 h 2009084"/>
                <a:gd name="connsiteX92" fmla="*/ 73942 w 1273345"/>
                <a:gd name="connsiteY92" fmla="*/ 841000 h 2009084"/>
                <a:gd name="connsiteX93" fmla="*/ 187153 w 1273345"/>
                <a:gd name="connsiteY93" fmla="*/ 832292 h 2009084"/>
                <a:gd name="connsiteX94" fmla="*/ 396159 w 1273345"/>
                <a:gd name="connsiteY94" fmla="*/ 823583 h 2009084"/>
                <a:gd name="connsiteX95" fmla="*/ 274239 w 1273345"/>
                <a:gd name="connsiteY95" fmla="*/ 727789 h 2009084"/>
                <a:gd name="connsiteX96" fmla="*/ 134902 w 1273345"/>
                <a:gd name="connsiteY96" fmla="*/ 710372 h 2009084"/>
                <a:gd name="connsiteX97" fmla="*/ 91359 w 1273345"/>
                <a:gd name="connsiteY97" fmla="*/ 666829 h 2009084"/>
                <a:gd name="connsiteX98" fmla="*/ 204570 w 1273345"/>
                <a:gd name="connsiteY98" fmla="*/ 631995 h 2009084"/>
                <a:gd name="connsiteX99" fmla="*/ 422284 w 1273345"/>
                <a:gd name="connsiteY99" fmla="*/ 640703 h 2009084"/>
                <a:gd name="connsiteX100" fmla="*/ 274239 w 1273345"/>
                <a:gd name="connsiteY100" fmla="*/ 527492 h 2009084"/>
                <a:gd name="connsiteX101" fmla="*/ 100067 w 1273345"/>
                <a:gd name="connsiteY101" fmla="*/ 527492 h 2009084"/>
                <a:gd name="connsiteX102" fmla="*/ 117484 w 1273345"/>
                <a:gd name="connsiteY102" fmla="*/ 449115 h 2009084"/>
                <a:gd name="connsiteX103" fmla="*/ 256822 w 1273345"/>
                <a:gd name="connsiteY103" fmla="*/ 457823 h 2009084"/>
                <a:gd name="connsiteX104" fmla="*/ 465827 w 1273345"/>
                <a:gd name="connsiteY104" fmla="*/ 518783 h 2009084"/>
                <a:gd name="connsiteX105" fmla="*/ 352616 w 1273345"/>
                <a:gd name="connsiteY105" fmla="*/ 370737 h 2009084"/>
                <a:gd name="connsiteX106" fmla="*/ 169736 w 1273345"/>
                <a:gd name="connsiteY106" fmla="*/ 309777 h 2009084"/>
                <a:gd name="connsiteX107" fmla="*/ 108776 w 1273345"/>
                <a:gd name="connsiteY107" fmla="*/ 213983 h 2009084"/>
                <a:gd name="connsiteX108" fmla="*/ 274239 w 1273345"/>
                <a:gd name="connsiteY108" fmla="*/ 248817 h 2009084"/>
                <a:gd name="connsiteX109" fmla="*/ 448410 w 1273345"/>
                <a:gd name="connsiteY109" fmla="*/ 318486 h 2009084"/>
                <a:gd name="connsiteX110" fmla="*/ 483244 w 1273345"/>
                <a:gd name="connsiteY110" fmla="*/ 248817 h 2009084"/>
                <a:gd name="connsiteX111" fmla="*/ 361324 w 1273345"/>
                <a:gd name="connsiteY111" fmla="*/ 179149 h 2009084"/>
                <a:gd name="connsiteX112" fmla="*/ 291656 w 1273345"/>
                <a:gd name="connsiteY112" fmla="*/ 31103 h 2009084"/>
                <a:gd name="connsiteX113" fmla="*/ 378742 w 1273345"/>
                <a:gd name="connsiteY113" fmla="*/ 4977 h 2009084"/>
                <a:gd name="connsiteX114" fmla="*/ 474536 w 1273345"/>
                <a:gd name="connsiteY114" fmla="*/ 100772 h 2009084"/>
                <a:gd name="connsiteX115" fmla="*/ 570330 w 1273345"/>
                <a:gd name="connsiteY115" fmla="*/ 257526 h 200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273345" h="2009084">
                  <a:moveTo>
                    <a:pt x="570330" y="257526"/>
                  </a:moveTo>
                  <a:cubicBezTo>
                    <a:pt x="592101" y="282200"/>
                    <a:pt x="593552" y="261880"/>
                    <a:pt x="605164" y="248817"/>
                  </a:cubicBezTo>
                  <a:cubicBezTo>
                    <a:pt x="616776" y="235754"/>
                    <a:pt x="632742" y="183503"/>
                    <a:pt x="639999" y="179149"/>
                  </a:cubicBezTo>
                  <a:cubicBezTo>
                    <a:pt x="647256" y="174795"/>
                    <a:pt x="618227" y="241561"/>
                    <a:pt x="648707" y="222692"/>
                  </a:cubicBezTo>
                  <a:cubicBezTo>
                    <a:pt x="679187" y="203823"/>
                    <a:pt x="779336" y="96417"/>
                    <a:pt x="822879" y="65937"/>
                  </a:cubicBezTo>
                  <a:cubicBezTo>
                    <a:pt x="866422" y="35457"/>
                    <a:pt x="898353" y="31103"/>
                    <a:pt x="909964" y="39812"/>
                  </a:cubicBezTo>
                  <a:cubicBezTo>
                    <a:pt x="921575" y="48521"/>
                    <a:pt x="917221" y="86258"/>
                    <a:pt x="892547" y="118189"/>
                  </a:cubicBezTo>
                  <a:cubicBezTo>
                    <a:pt x="867873" y="150120"/>
                    <a:pt x="786593" y="202372"/>
                    <a:pt x="761919" y="231400"/>
                  </a:cubicBezTo>
                  <a:cubicBezTo>
                    <a:pt x="737245" y="260428"/>
                    <a:pt x="712571" y="295263"/>
                    <a:pt x="744502" y="292360"/>
                  </a:cubicBezTo>
                  <a:cubicBezTo>
                    <a:pt x="776433" y="289457"/>
                    <a:pt x="902707" y="224143"/>
                    <a:pt x="953507" y="213983"/>
                  </a:cubicBezTo>
                  <a:cubicBezTo>
                    <a:pt x="1004307" y="203823"/>
                    <a:pt x="1026079" y="213983"/>
                    <a:pt x="1049302" y="231400"/>
                  </a:cubicBezTo>
                  <a:cubicBezTo>
                    <a:pt x="1072525" y="248817"/>
                    <a:pt x="1098650" y="298166"/>
                    <a:pt x="1092844" y="318486"/>
                  </a:cubicBezTo>
                  <a:cubicBezTo>
                    <a:pt x="1087038" y="338806"/>
                    <a:pt x="1049301" y="348966"/>
                    <a:pt x="1014467" y="353320"/>
                  </a:cubicBezTo>
                  <a:cubicBezTo>
                    <a:pt x="979633" y="357674"/>
                    <a:pt x="921576" y="335903"/>
                    <a:pt x="883839" y="344612"/>
                  </a:cubicBezTo>
                  <a:cubicBezTo>
                    <a:pt x="846102" y="353321"/>
                    <a:pt x="795302" y="386704"/>
                    <a:pt x="788045" y="405572"/>
                  </a:cubicBezTo>
                  <a:cubicBezTo>
                    <a:pt x="780788" y="424440"/>
                    <a:pt x="799656" y="452017"/>
                    <a:pt x="840296" y="457823"/>
                  </a:cubicBezTo>
                  <a:cubicBezTo>
                    <a:pt x="880936" y="463629"/>
                    <a:pt x="978181" y="443309"/>
                    <a:pt x="1031884" y="440406"/>
                  </a:cubicBezTo>
                  <a:cubicBezTo>
                    <a:pt x="1085587" y="437503"/>
                    <a:pt x="1133484" y="424440"/>
                    <a:pt x="1162513" y="440406"/>
                  </a:cubicBezTo>
                  <a:cubicBezTo>
                    <a:pt x="1191542" y="456372"/>
                    <a:pt x="1214765" y="510074"/>
                    <a:pt x="1206056" y="536200"/>
                  </a:cubicBezTo>
                  <a:cubicBezTo>
                    <a:pt x="1197348" y="562326"/>
                    <a:pt x="1156708" y="589903"/>
                    <a:pt x="1110262" y="597160"/>
                  </a:cubicBezTo>
                  <a:cubicBezTo>
                    <a:pt x="1063816" y="604417"/>
                    <a:pt x="976731" y="579743"/>
                    <a:pt x="927382" y="579743"/>
                  </a:cubicBezTo>
                  <a:cubicBezTo>
                    <a:pt x="878033" y="579743"/>
                    <a:pt x="806913" y="585549"/>
                    <a:pt x="814170" y="597160"/>
                  </a:cubicBezTo>
                  <a:cubicBezTo>
                    <a:pt x="821427" y="608772"/>
                    <a:pt x="909964" y="634898"/>
                    <a:pt x="970924" y="649412"/>
                  </a:cubicBezTo>
                  <a:cubicBezTo>
                    <a:pt x="1031884" y="663926"/>
                    <a:pt x="1132033" y="666829"/>
                    <a:pt x="1179930" y="684246"/>
                  </a:cubicBezTo>
                  <a:cubicBezTo>
                    <a:pt x="1227827" y="701663"/>
                    <a:pt x="1259758" y="729241"/>
                    <a:pt x="1258307" y="753915"/>
                  </a:cubicBezTo>
                  <a:cubicBezTo>
                    <a:pt x="1256856" y="778589"/>
                    <a:pt x="1229279" y="817778"/>
                    <a:pt x="1171222" y="832292"/>
                  </a:cubicBezTo>
                  <a:cubicBezTo>
                    <a:pt x="1113165" y="846806"/>
                    <a:pt x="963667" y="835194"/>
                    <a:pt x="909964" y="841000"/>
                  </a:cubicBezTo>
                  <a:cubicBezTo>
                    <a:pt x="856261" y="846806"/>
                    <a:pt x="854810" y="851160"/>
                    <a:pt x="849004" y="867126"/>
                  </a:cubicBezTo>
                  <a:cubicBezTo>
                    <a:pt x="843198" y="883092"/>
                    <a:pt x="831587" y="923732"/>
                    <a:pt x="875130" y="936795"/>
                  </a:cubicBezTo>
                  <a:cubicBezTo>
                    <a:pt x="918673" y="949858"/>
                    <a:pt x="1052205" y="938246"/>
                    <a:pt x="1110262" y="945503"/>
                  </a:cubicBezTo>
                  <a:cubicBezTo>
                    <a:pt x="1168319" y="952760"/>
                    <a:pt x="1200250" y="957114"/>
                    <a:pt x="1223473" y="980337"/>
                  </a:cubicBezTo>
                  <a:cubicBezTo>
                    <a:pt x="1246696" y="1003560"/>
                    <a:pt x="1274636" y="1079034"/>
                    <a:pt x="1249599" y="1084840"/>
                  </a:cubicBezTo>
                  <a:cubicBezTo>
                    <a:pt x="1224562" y="1090646"/>
                    <a:pt x="1113436" y="1026511"/>
                    <a:pt x="1073250" y="1015172"/>
                  </a:cubicBezTo>
                  <a:cubicBezTo>
                    <a:pt x="1033064" y="1003833"/>
                    <a:pt x="1020726" y="1002019"/>
                    <a:pt x="1008480" y="1016805"/>
                  </a:cubicBezTo>
                  <a:cubicBezTo>
                    <a:pt x="996234" y="1031591"/>
                    <a:pt x="984260" y="1085294"/>
                    <a:pt x="999772" y="1103890"/>
                  </a:cubicBezTo>
                  <a:cubicBezTo>
                    <a:pt x="1015284" y="1122486"/>
                    <a:pt x="1059915" y="1124301"/>
                    <a:pt x="1101553" y="1128383"/>
                  </a:cubicBezTo>
                  <a:cubicBezTo>
                    <a:pt x="1143191" y="1132465"/>
                    <a:pt x="1242342" y="1116772"/>
                    <a:pt x="1249599" y="1128383"/>
                  </a:cubicBezTo>
                  <a:cubicBezTo>
                    <a:pt x="1256856" y="1139995"/>
                    <a:pt x="1191542" y="1183538"/>
                    <a:pt x="1145096" y="1198052"/>
                  </a:cubicBezTo>
                  <a:cubicBezTo>
                    <a:pt x="1098650" y="1212566"/>
                    <a:pt x="1021724" y="1205309"/>
                    <a:pt x="970924" y="1215469"/>
                  </a:cubicBezTo>
                  <a:cubicBezTo>
                    <a:pt x="920124" y="1225629"/>
                    <a:pt x="840296" y="1237241"/>
                    <a:pt x="840296" y="1259012"/>
                  </a:cubicBezTo>
                  <a:cubicBezTo>
                    <a:pt x="840296" y="1280783"/>
                    <a:pt x="921576" y="1333034"/>
                    <a:pt x="970924" y="1346097"/>
                  </a:cubicBezTo>
                  <a:cubicBezTo>
                    <a:pt x="1020273" y="1359160"/>
                    <a:pt x="1091393" y="1335938"/>
                    <a:pt x="1136387" y="1337389"/>
                  </a:cubicBezTo>
                  <a:cubicBezTo>
                    <a:pt x="1181381" y="1338841"/>
                    <a:pt x="1219119" y="1341743"/>
                    <a:pt x="1240890" y="1354806"/>
                  </a:cubicBezTo>
                  <a:cubicBezTo>
                    <a:pt x="1262661" y="1367869"/>
                    <a:pt x="1284433" y="1391092"/>
                    <a:pt x="1267016" y="1415766"/>
                  </a:cubicBezTo>
                  <a:cubicBezTo>
                    <a:pt x="1249599" y="1440440"/>
                    <a:pt x="1184284" y="1492692"/>
                    <a:pt x="1136387" y="1502852"/>
                  </a:cubicBezTo>
                  <a:cubicBezTo>
                    <a:pt x="1088490" y="1513012"/>
                    <a:pt x="1014467" y="1479629"/>
                    <a:pt x="979633" y="1476726"/>
                  </a:cubicBezTo>
                  <a:cubicBezTo>
                    <a:pt x="944799" y="1473823"/>
                    <a:pt x="912868" y="1469469"/>
                    <a:pt x="927382" y="1485435"/>
                  </a:cubicBezTo>
                  <a:cubicBezTo>
                    <a:pt x="941896" y="1501401"/>
                    <a:pt x="1028982" y="1540589"/>
                    <a:pt x="1066719" y="1572520"/>
                  </a:cubicBezTo>
                  <a:cubicBezTo>
                    <a:pt x="1104456" y="1604451"/>
                    <a:pt x="1137838" y="1647994"/>
                    <a:pt x="1153804" y="1677023"/>
                  </a:cubicBezTo>
                  <a:cubicBezTo>
                    <a:pt x="1169770" y="1706052"/>
                    <a:pt x="1191541" y="1745241"/>
                    <a:pt x="1162513" y="1746692"/>
                  </a:cubicBezTo>
                  <a:cubicBezTo>
                    <a:pt x="1133485" y="1748143"/>
                    <a:pt x="1026079" y="1703149"/>
                    <a:pt x="979633" y="1685732"/>
                  </a:cubicBezTo>
                  <a:cubicBezTo>
                    <a:pt x="933187" y="1668315"/>
                    <a:pt x="902708" y="1639286"/>
                    <a:pt x="883839" y="1642189"/>
                  </a:cubicBezTo>
                  <a:cubicBezTo>
                    <a:pt x="864970" y="1645092"/>
                    <a:pt x="857714" y="1685732"/>
                    <a:pt x="866422" y="1703149"/>
                  </a:cubicBezTo>
                  <a:cubicBezTo>
                    <a:pt x="875130" y="1720566"/>
                    <a:pt x="908513" y="1714761"/>
                    <a:pt x="936090" y="1746692"/>
                  </a:cubicBezTo>
                  <a:cubicBezTo>
                    <a:pt x="963667" y="1778623"/>
                    <a:pt x="1020273" y="1864257"/>
                    <a:pt x="1031884" y="1894737"/>
                  </a:cubicBezTo>
                  <a:cubicBezTo>
                    <a:pt x="1043496" y="1925217"/>
                    <a:pt x="1039142" y="1938280"/>
                    <a:pt x="1005759" y="1929572"/>
                  </a:cubicBezTo>
                  <a:cubicBezTo>
                    <a:pt x="972376" y="1920864"/>
                    <a:pt x="873678" y="1865709"/>
                    <a:pt x="831587" y="1842486"/>
                  </a:cubicBezTo>
                  <a:cubicBezTo>
                    <a:pt x="789496" y="1819263"/>
                    <a:pt x="760467" y="1784429"/>
                    <a:pt x="753210" y="1790235"/>
                  </a:cubicBezTo>
                  <a:cubicBezTo>
                    <a:pt x="745953" y="1796041"/>
                    <a:pt x="790947" y="1848292"/>
                    <a:pt x="788044" y="1877320"/>
                  </a:cubicBezTo>
                  <a:cubicBezTo>
                    <a:pt x="785141" y="1906348"/>
                    <a:pt x="760467" y="1942635"/>
                    <a:pt x="735793" y="1964406"/>
                  </a:cubicBezTo>
                  <a:cubicBezTo>
                    <a:pt x="711119" y="1986177"/>
                    <a:pt x="657416" y="2015205"/>
                    <a:pt x="639999" y="2007948"/>
                  </a:cubicBezTo>
                  <a:cubicBezTo>
                    <a:pt x="622582" y="2000691"/>
                    <a:pt x="631290" y="1957148"/>
                    <a:pt x="631290" y="1920863"/>
                  </a:cubicBezTo>
                  <a:cubicBezTo>
                    <a:pt x="631290" y="1884578"/>
                    <a:pt x="655965" y="1800395"/>
                    <a:pt x="639999" y="1790235"/>
                  </a:cubicBezTo>
                  <a:cubicBezTo>
                    <a:pt x="624033" y="1780075"/>
                    <a:pt x="579039" y="1842486"/>
                    <a:pt x="535496" y="1859903"/>
                  </a:cubicBezTo>
                  <a:cubicBezTo>
                    <a:pt x="491953" y="1877320"/>
                    <a:pt x="406319" y="1894737"/>
                    <a:pt x="378742" y="1894737"/>
                  </a:cubicBezTo>
                  <a:cubicBezTo>
                    <a:pt x="351165" y="1894737"/>
                    <a:pt x="348262" y="1884577"/>
                    <a:pt x="370033" y="1859903"/>
                  </a:cubicBezTo>
                  <a:cubicBezTo>
                    <a:pt x="391804" y="1835229"/>
                    <a:pt x="518078" y="1761206"/>
                    <a:pt x="509370" y="1746692"/>
                  </a:cubicBezTo>
                  <a:cubicBezTo>
                    <a:pt x="500662" y="1732178"/>
                    <a:pt x="371485" y="1767011"/>
                    <a:pt x="317782" y="1772817"/>
                  </a:cubicBezTo>
                  <a:cubicBezTo>
                    <a:pt x="264079" y="1778623"/>
                    <a:pt x="201667" y="1797492"/>
                    <a:pt x="187153" y="1781526"/>
                  </a:cubicBezTo>
                  <a:cubicBezTo>
                    <a:pt x="172639" y="1765560"/>
                    <a:pt x="201668" y="1694440"/>
                    <a:pt x="230696" y="1677023"/>
                  </a:cubicBezTo>
                  <a:cubicBezTo>
                    <a:pt x="259724" y="1659606"/>
                    <a:pt x="335198" y="1678474"/>
                    <a:pt x="361324" y="1677023"/>
                  </a:cubicBezTo>
                  <a:cubicBezTo>
                    <a:pt x="387450" y="1675572"/>
                    <a:pt x="410673" y="1682829"/>
                    <a:pt x="387450" y="1668315"/>
                  </a:cubicBezTo>
                  <a:cubicBezTo>
                    <a:pt x="364227" y="1653801"/>
                    <a:pt x="266981" y="1613160"/>
                    <a:pt x="221987" y="1589937"/>
                  </a:cubicBezTo>
                  <a:cubicBezTo>
                    <a:pt x="176993" y="1566714"/>
                    <a:pt x="101519" y="1539137"/>
                    <a:pt x="117484" y="1528977"/>
                  </a:cubicBezTo>
                  <a:cubicBezTo>
                    <a:pt x="133450" y="1518817"/>
                    <a:pt x="261174" y="1534783"/>
                    <a:pt x="317780" y="1528977"/>
                  </a:cubicBezTo>
                  <a:cubicBezTo>
                    <a:pt x="374386" y="1523171"/>
                    <a:pt x="478889" y="1510109"/>
                    <a:pt x="457118" y="1494143"/>
                  </a:cubicBezTo>
                  <a:cubicBezTo>
                    <a:pt x="435347" y="1478177"/>
                    <a:pt x="262627" y="1447697"/>
                    <a:pt x="187153" y="1433183"/>
                  </a:cubicBezTo>
                  <a:cubicBezTo>
                    <a:pt x="111679" y="1418669"/>
                    <a:pt x="21690" y="1417217"/>
                    <a:pt x="4273" y="1407057"/>
                  </a:cubicBezTo>
                  <a:cubicBezTo>
                    <a:pt x="-13144" y="1396897"/>
                    <a:pt x="24593" y="1380931"/>
                    <a:pt x="82650" y="1372223"/>
                  </a:cubicBezTo>
                  <a:cubicBezTo>
                    <a:pt x="140707" y="1363515"/>
                    <a:pt x="282947" y="1356257"/>
                    <a:pt x="352616" y="1354806"/>
                  </a:cubicBezTo>
                  <a:cubicBezTo>
                    <a:pt x="422285" y="1353355"/>
                    <a:pt x="496308" y="1370772"/>
                    <a:pt x="500662" y="1363515"/>
                  </a:cubicBezTo>
                  <a:cubicBezTo>
                    <a:pt x="505016" y="1356258"/>
                    <a:pt x="436799" y="1321423"/>
                    <a:pt x="378742" y="1311263"/>
                  </a:cubicBezTo>
                  <a:cubicBezTo>
                    <a:pt x="320685" y="1301103"/>
                    <a:pt x="206022" y="1305458"/>
                    <a:pt x="152319" y="1302555"/>
                  </a:cubicBezTo>
                  <a:cubicBezTo>
                    <a:pt x="98616" y="1299652"/>
                    <a:pt x="60878" y="1308360"/>
                    <a:pt x="56524" y="1293846"/>
                  </a:cubicBezTo>
                  <a:cubicBezTo>
                    <a:pt x="52170" y="1279332"/>
                    <a:pt x="81199" y="1227080"/>
                    <a:pt x="126193" y="1215469"/>
                  </a:cubicBezTo>
                  <a:cubicBezTo>
                    <a:pt x="171187" y="1203858"/>
                    <a:pt x="316330" y="1240143"/>
                    <a:pt x="326490" y="1224177"/>
                  </a:cubicBezTo>
                  <a:cubicBezTo>
                    <a:pt x="336650" y="1208211"/>
                    <a:pt x="232147" y="1150155"/>
                    <a:pt x="187153" y="1119675"/>
                  </a:cubicBezTo>
                  <a:cubicBezTo>
                    <a:pt x="142159" y="1089195"/>
                    <a:pt x="84101" y="1067423"/>
                    <a:pt x="56524" y="1041297"/>
                  </a:cubicBezTo>
                  <a:cubicBezTo>
                    <a:pt x="28947" y="1015171"/>
                    <a:pt x="3502" y="968862"/>
                    <a:pt x="21690" y="962920"/>
                  </a:cubicBezTo>
                  <a:cubicBezTo>
                    <a:pt x="39878" y="956978"/>
                    <a:pt x="126783" y="999478"/>
                    <a:pt x="165654" y="1005647"/>
                  </a:cubicBezTo>
                  <a:cubicBezTo>
                    <a:pt x="204525" y="1011816"/>
                    <a:pt x="257139" y="1017213"/>
                    <a:pt x="254917" y="999932"/>
                  </a:cubicBezTo>
                  <a:cubicBezTo>
                    <a:pt x="252695" y="982651"/>
                    <a:pt x="182481" y="928449"/>
                    <a:pt x="152319" y="901960"/>
                  </a:cubicBezTo>
                  <a:cubicBezTo>
                    <a:pt x="122157" y="875471"/>
                    <a:pt x="68136" y="852611"/>
                    <a:pt x="73942" y="841000"/>
                  </a:cubicBezTo>
                  <a:cubicBezTo>
                    <a:pt x="79748" y="829389"/>
                    <a:pt x="133450" y="835195"/>
                    <a:pt x="187153" y="832292"/>
                  </a:cubicBezTo>
                  <a:cubicBezTo>
                    <a:pt x="240856" y="829389"/>
                    <a:pt x="381645" y="841000"/>
                    <a:pt x="396159" y="823583"/>
                  </a:cubicBezTo>
                  <a:cubicBezTo>
                    <a:pt x="410673" y="806166"/>
                    <a:pt x="317782" y="746657"/>
                    <a:pt x="274239" y="727789"/>
                  </a:cubicBezTo>
                  <a:cubicBezTo>
                    <a:pt x="230696" y="708921"/>
                    <a:pt x="165382" y="720532"/>
                    <a:pt x="134902" y="710372"/>
                  </a:cubicBezTo>
                  <a:cubicBezTo>
                    <a:pt x="104422" y="700212"/>
                    <a:pt x="79748" y="679892"/>
                    <a:pt x="91359" y="666829"/>
                  </a:cubicBezTo>
                  <a:cubicBezTo>
                    <a:pt x="102970" y="653766"/>
                    <a:pt x="149416" y="636349"/>
                    <a:pt x="204570" y="631995"/>
                  </a:cubicBezTo>
                  <a:cubicBezTo>
                    <a:pt x="259724" y="627641"/>
                    <a:pt x="410673" y="658120"/>
                    <a:pt x="422284" y="640703"/>
                  </a:cubicBezTo>
                  <a:cubicBezTo>
                    <a:pt x="433895" y="623286"/>
                    <a:pt x="327942" y="546361"/>
                    <a:pt x="274239" y="527492"/>
                  </a:cubicBezTo>
                  <a:cubicBezTo>
                    <a:pt x="220536" y="508624"/>
                    <a:pt x="126193" y="540555"/>
                    <a:pt x="100067" y="527492"/>
                  </a:cubicBezTo>
                  <a:cubicBezTo>
                    <a:pt x="73941" y="514429"/>
                    <a:pt x="91358" y="460726"/>
                    <a:pt x="117484" y="449115"/>
                  </a:cubicBezTo>
                  <a:cubicBezTo>
                    <a:pt x="143610" y="437504"/>
                    <a:pt x="198765" y="446212"/>
                    <a:pt x="256822" y="457823"/>
                  </a:cubicBezTo>
                  <a:cubicBezTo>
                    <a:pt x="314879" y="469434"/>
                    <a:pt x="449861" y="533297"/>
                    <a:pt x="465827" y="518783"/>
                  </a:cubicBezTo>
                  <a:cubicBezTo>
                    <a:pt x="481793" y="504269"/>
                    <a:pt x="401964" y="405571"/>
                    <a:pt x="352616" y="370737"/>
                  </a:cubicBezTo>
                  <a:cubicBezTo>
                    <a:pt x="303268" y="335903"/>
                    <a:pt x="210376" y="335903"/>
                    <a:pt x="169736" y="309777"/>
                  </a:cubicBezTo>
                  <a:cubicBezTo>
                    <a:pt x="129096" y="283651"/>
                    <a:pt x="91359" y="224143"/>
                    <a:pt x="108776" y="213983"/>
                  </a:cubicBezTo>
                  <a:cubicBezTo>
                    <a:pt x="126193" y="203823"/>
                    <a:pt x="217633" y="231400"/>
                    <a:pt x="274239" y="248817"/>
                  </a:cubicBezTo>
                  <a:cubicBezTo>
                    <a:pt x="330845" y="266234"/>
                    <a:pt x="413576" y="318486"/>
                    <a:pt x="448410" y="318486"/>
                  </a:cubicBezTo>
                  <a:cubicBezTo>
                    <a:pt x="483244" y="318486"/>
                    <a:pt x="497758" y="272040"/>
                    <a:pt x="483244" y="248817"/>
                  </a:cubicBezTo>
                  <a:cubicBezTo>
                    <a:pt x="468730" y="225594"/>
                    <a:pt x="393255" y="215435"/>
                    <a:pt x="361324" y="179149"/>
                  </a:cubicBezTo>
                  <a:cubicBezTo>
                    <a:pt x="329393" y="142863"/>
                    <a:pt x="288753" y="60131"/>
                    <a:pt x="291656" y="31103"/>
                  </a:cubicBezTo>
                  <a:cubicBezTo>
                    <a:pt x="294559" y="2075"/>
                    <a:pt x="348262" y="-6635"/>
                    <a:pt x="378742" y="4977"/>
                  </a:cubicBezTo>
                  <a:cubicBezTo>
                    <a:pt x="409222" y="16588"/>
                    <a:pt x="442605" y="58681"/>
                    <a:pt x="474536" y="100772"/>
                  </a:cubicBezTo>
                  <a:cubicBezTo>
                    <a:pt x="506467" y="142863"/>
                    <a:pt x="548559" y="232852"/>
                    <a:pt x="570330" y="257526"/>
                  </a:cubicBezTo>
                  <a:close/>
                </a:path>
              </a:pathLst>
            </a:custGeom>
            <a:solidFill>
              <a:srgbClr val="70AD47">
                <a:lumMod val="75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1" name="Rectangle 260"/>
            <p:cNvSpPr/>
            <p:nvPr/>
          </p:nvSpPr>
          <p:spPr>
            <a:xfrm>
              <a:off x="6487886" y="2933909"/>
              <a:ext cx="278674" cy="121920"/>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2" name="Rectangle 261"/>
            <p:cNvSpPr/>
            <p:nvPr/>
          </p:nvSpPr>
          <p:spPr>
            <a:xfrm>
              <a:off x="6487889" y="4645144"/>
              <a:ext cx="278674" cy="121920"/>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3" name="Freeform 262"/>
            <p:cNvSpPr/>
            <p:nvPr/>
          </p:nvSpPr>
          <p:spPr>
            <a:xfrm flipH="1">
              <a:off x="1359526" y="2835058"/>
              <a:ext cx="1273345" cy="1965746"/>
            </a:xfrm>
            <a:custGeom>
              <a:avLst/>
              <a:gdLst>
                <a:gd name="connsiteX0" fmla="*/ 579039 w 1273345"/>
                <a:gd name="connsiteY0" fmla="*/ 303944 h 2216291"/>
                <a:gd name="connsiteX1" fmla="*/ 570330 w 1273345"/>
                <a:gd name="connsiteY1" fmla="*/ 138481 h 2216291"/>
                <a:gd name="connsiteX2" fmla="*/ 570330 w 1273345"/>
                <a:gd name="connsiteY2" fmla="*/ 7852 h 2216291"/>
                <a:gd name="connsiteX3" fmla="*/ 631290 w 1273345"/>
                <a:gd name="connsiteY3" fmla="*/ 25270 h 2216291"/>
                <a:gd name="connsiteX4" fmla="*/ 657416 w 1273345"/>
                <a:gd name="connsiteY4" fmla="*/ 112355 h 2216291"/>
                <a:gd name="connsiteX5" fmla="*/ 657416 w 1273345"/>
                <a:gd name="connsiteY5" fmla="*/ 225567 h 2216291"/>
                <a:gd name="connsiteX6" fmla="*/ 639999 w 1273345"/>
                <a:gd name="connsiteY6" fmla="*/ 303944 h 2216291"/>
                <a:gd name="connsiteX7" fmla="*/ 648707 w 1273345"/>
                <a:gd name="connsiteY7" fmla="*/ 347487 h 2216291"/>
                <a:gd name="connsiteX8" fmla="*/ 822879 w 1273345"/>
                <a:gd name="connsiteY8" fmla="*/ 190732 h 2216291"/>
                <a:gd name="connsiteX9" fmla="*/ 909964 w 1273345"/>
                <a:gd name="connsiteY9" fmla="*/ 164607 h 2216291"/>
                <a:gd name="connsiteX10" fmla="*/ 892547 w 1273345"/>
                <a:gd name="connsiteY10" fmla="*/ 242984 h 2216291"/>
                <a:gd name="connsiteX11" fmla="*/ 761919 w 1273345"/>
                <a:gd name="connsiteY11" fmla="*/ 356195 h 2216291"/>
                <a:gd name="connsiteX12" fmla="*/ 744502 w 1273345"/>
                <a:gd name="connsiteY12" fmla="*/ 417155 h 2216291"/>
                <a:gd name="connsiteX13" fmla="*/ 953507 w 1273345"/>
                <a:gd name="connsiteY13" fmla="*/ 338778 h 2216291"/>
                <a:gd name="connsiteX14" fmla="*/ 1049302 w 1273345"/>
                <a:gd name="connsiteY14" fmla="*/ 356195 h 2216291"/>
                <a:gd name="connsiteX15" fmla="*/ 1092844 w 1273345"/>
                <a:gd name="connsiteY15" fmla="*/ 443281 h 2216291"/>
                <a:gd name="connsiteX16" fmla="*/ 1014467 w 1273345"/>
                <a:gd name="connsiteY16" fmla="*/ 478115 h 2216291"/>
                <a:gd name="connsiteX17" fmla="*/ 805462 w 1273345"/>
                <a:gd name="connsiteY17" fmla="*/ 486824 h 2216291"/>
                <a:gd name="connsiteX18" fmla="*/ 709667 w 1273345"/>
                <a:gd name="connsiteY18" fmla="*/ 530367 h 2216291"/>
                <a:gd name="connsiteX19" fmla="*/ 840296 w 1273345"/>
                <a:gd name="connsiteY19" fmla="*/ 582618 h 2216291"/>
                <a:gd name="connsiteX20" fmla="*/ 1031884 w 1273345"/>
                <a:gd name="connsiteY20" fmla="*/ 565201 h 2216291"/>
                <a:gd name="connsiteX21" fmla="*/ 1162513 w 1273345"/>
                <a:gd name="connsiteY21" fmla="*/ 565201 h 2216291"/>
                <a:gd name="connsiteX22" fmla="*/ 1206056 w 1273345"/>
                <a:gd name="connsiteY22" fmla="*/ 660995 h 2216291"/>
                <a:gd name="connsiteX23" fmla="*/ 1110262 w 1273345"/>
                <a:gd name="connsiteY23" fmla="*/ 721955 h 2216291"/>
                <a:gd name="connsiteX24" fmla="*/ 927382 w 1273345"/>
                <a:gd name="connsiteY24" fmla="*/ 704538 h 2216291"/>
                <a:gd name="connsiteX25" fmla="*/ 814170 w 1273345"/>
                <a:gd name="connsiteY25" fmla="*/ 721955 h 2216291"/>
                <a:gd name="connsiteX26" fmla="*/ 970924 w 1273345"/>
                <a:gd name="connsiteY26" fmla="*/ 774207 h 2216291"/>
                <a:gd name="connsiteX27" fmla="*/ 1179930 w 1273345"/>
                <a:gd name="connsiteY27" fmla="*/ 809041 h 2216291"/>
                <a:gd name="connsiteX28" fmla="*/ 1258307 w 1273345"/>
                <a:gd name="connsiteY28" fmla="*/ 878710 h 2216291"/>
                <a:gd name="connsiteX29" fmla="*/ 1171222 w 1273345"/>
                <a:gd name="connsiteY29" fmla="*/ 957087 h 2216291"/>
                <a:gd name="connsiteX30" fmla="*/ 909964 w 1273345"/>
                <a:gd name="connsiteY30" fmla="*/ 965795 h 2216291"/>
                <a:gd name="connsiteX31" fmla="*/ 849004 w 1273345"/>
                <a:gd name="connsiteY31" fmla="*/ 991921 h 2216291"/>
                <a:gd name="connsiteX32" fmla="*/ 875130 w 1273345"/>
                <a:gd name="connsiteY32" fmla="*/ 1061590 h 2216291"/>
                <a:gd name="connsiteX33" fmla="*/ 1110262 w 1273345"/>
                <a:gd name="connsiteY33" fmla="*/ 1070298 h 2216291"/>
                <a:gd name="connsiteX34" fmla="*/ 1223473 w 1273345"/>
                <a:gd name="connsiteY34" fmla="*/ 1105132 h 2216291"/>
                <a:gd name="connsiteX35" fmla="*/ 1249599 w 1273345"/>
                <a:gd name="connsiteY35" fmla="*/ 1209635 h 2216291"/>
                <a:gd name="connsiteX36" fmla="*/ 997050 w 1273345"/>
                <a:gd name="connsiteY36" fmla="*/ 1139967 h 2216291"/>
                <a:gd name="connsiteX37" fmla="*/ 875130 w 1273345"/>
                <a:gd name="connsiteY37" fmla="*/ 1122550 h 2216291"/>
                <a:gd name="connsiteX38" fmla="*/ 866422 w 1273345"/>
                <a:gd name="connsiteY38" fmla="*/ 1209635 h 2216291"/>
                <a:gd name="connsiteX39" fmla="*/ 1101553 w 1273345"/>
                <a:gd name="connsiteY39" fmla="*/ 1253178 h 2216291"/>
                <a:gd name="connsiteX40" fmla="*/ 1249599 w 1273345"/>
                <a:gd name="connsiteY40" fmla="*/ 1253178 h 2216291"/>
                <a:gd name="connsiteX41" fmla="*/ 1145096 w 1273345"/>
                <a:gd name="connsiteY41" fmla="*/ 1322847 h 2216291"/>
                <a:gd name="connsiteX42" fmla="*/ 970924 w 1273345"/>
                <a:gd name="connsiteY42" fmla="*/ 1340264 h 2216291"/>
                <a:gd name="connsiteX43" fmla="*/ 840296 w 1273345"/>
                <a:gd name="connsiteY43" fmla="*/ 1383807 h 2216291"/>
                <a:gd name="connsiteX44" fmla="*/ 970924 w 1273345"/>
                <a:gd name="connsiteY44" fmla="*/ 1470892 h 2216291"/>
                <a:gd name="connsiteX45" fmla="*/ 1136387 w 1273345"/>
                <a:gd name="connsiteY45" fmla="*/ 1462184 h 2216291"/>
                <a:gd name="connsiteX46" fmla="*/ 1240890 w 1273345"/>
                <a:gd name="connsiteY46" fmla="*/ 1479601 h 2216291"/>
                <a:gd name="connsiteX47" fmla="*/ 1267016 w 1273345"/>
                <a:gd name="connsiteY47" fmla="*/ 1540561 h 2216291"/>
                <a:gd name="connsiteX48" fmla="*/ 1136387 w 1273345"/>
                <a:gd name="connsiteY48" fmla="*/ 1627647 h 2216291"/>
                <a:gd name="connsiteX49" fmla="*/ 979633 w 1273345"/>
                <a:gd name="connsiteY49" fmla="*/ 1601521 h 2216291"/>
                <a:gd name="connsiteX50" fmla="*/ 927382 w 1273345"/>
                <a:gd name="connsiteY50" fmla="*/ 1610230 h 2216291"/>
                <a:gd name="connsiteX51" fmla="*/ 1066719 w 1273345"/>
                <a:gd name="connsiteY51" fmla="*/ 1697315 h 2216291"/>
                <a:gd name="connsiteX52" fmla="*/ 1153804 w 1273345"/>
                <a:gd name="connsiteY52" fmla="*/ 1801818 h 2216291"/>
                <a:gd name="connsiteX53" fmla="*/ 1162513 w 1273345"/>
                <a:gd name="connsiteY53" fmla="*/ 1871487 h 2216291"/>
                <a:gd name="connsiteX54" fmla="*/ 979633 w 1273345"/>
                <a:gd name="connsiteY54" fmla="*/ 1810527 h 2216291"/>
                <a:gd name="connsiteX55" fmla="*/ 883839 w 1273345"/>
                <a:gd name="connsiteY55" fmla="*/ 1766984 h 2216291"/>
                <a:gd name="connsiteX56" fmla="*/ 866422 w 1273345"/>
                <a:gd name="connsiteY56" fmla="*/ 1827944 h 2216291"/>
                <a:gd name="connsiteX57" fmla="*/ 936090 w 1273345"/>
                <a:gd name="connsiteY57" fmla="*/ 1871487 h 2216291"/>
                <a:gd name="connsiteX58" fmla="*/ 1031884 w 1273345"/>
                <a:gd name="connsiteY58" fmla="*/ 2019532 h 2216291"/>
                <a:gd name="connsiteX59" fmla="*/ 1005759 w 1273345"/>
                <a:gd name="connsiteY59" fmla="*/ 2054367 h 2216291"/>
                <a:gd name="connsiteX60" fmla="*/ 831587 w 1273345"/>
                <a:gd name="connsiteY60" fmla="*/ 1967281 h 2216291"/>
                <a:gd name="connsiteX61" fmla="*/ 753210 w 1273345"/>
                <a:gd name="connsiteY61" fmla="*/ 1915030 h 2216291"/>
                <a:gd name="connsiteX62" fmla="*/ 788044 w 1273345"/>
                <a:gd name="connsiteY62" fmla="*/ 2002115 h 2216291"/>
                <a:gd name="connsiteX63" fmla="*/ 805462 w 1273345"/>
                <a:gd name="connsiteY63" fmla="*/ 2158870 h 2216291"/>
                <a:gd name="connsiteX64" fmla="*/ 692250 w 1273345"/>
                <a:gd name="connsiteY64" fmla="*/ 2211121 h 2216291"/>
                <a:gd name="connsiteX65" fmla="*/ 631290 w 1273345"/>
                <a:gd name="connsiteY65" fmla="*/ 2045658 h 2216291"/>
                <a:gd name="connsiteX66" fmla="*/ 639999 w 1273345"/>
                <a:gd name="connsiteY66" fmla="*/ 1915030 h 2216291"/>
                <a:gd name="connsiteX67" fmla="*/ 535496 w 1273345"/>
                <a:gd name="connsiteY67" fmla="*/ 1984698 h 2216291"/>
                <a:gd name="connsiteX68" fmla="*/ 378742 w 1273345"/>
                <a:gd name="connsiteY68" fmla="*/ 2019532 h 2216291"/>
                <a:gd name="connsiteX69" fmla="*/ 370033 w 1273345"/>
                <a:gd name="connsiteY69" fmla="*/ 1984698 h 2216291"/>
                <a:gd name="connsiteX70" fmla="*/ 509370 w 1273345"/>
                <a:gd name="connsiteY70" fmla="*/ 1871487 h 2216291"/>
                <a:gd name="connsiteX71" fmla="*/ 317782 w 1273345"/>
                <a:gd name="connsiteY71" fmla="*/ 1897612 h 2216291"/>
                <a:gd name="connsiteX72" fmla="*/ 187153 w 1273345"/>
                <a:gd name="connsiteY72" fmla="*/ 1906321 h 2216291"/>
                <a:gd name="connsiteX73" fmla="*/ 230696 w 1273345"/>
                <a:gd name="connsiteY73" fmla="*/ 1801818 h 2216291"/>
                <a:gd name="connsiteX74" fmla="*/ 361324 w 1273345"/>
                <a:gd name="connsiteY74" fmla="*/ 1801818 h 2216291"/>
                <a:gd name="connsiteX75" fmla="*/ 387450 w 1273345"/>
                <a:gd name="connsiteY75" fmla="*/ 1793110 h 2216291"/>
                <a:gd name="connsiteX76" fmla="*/ 221987 w 1273345"/>
                <a:gd name="connsiteY76" fmla="*/ 1714732 h 2216291"/>
                <a:gd name="connsiteX77" fmla="*/ 117484 w 1273345"/>
                <a:gd name="connsiteY77" fmla="*/ 1653772 h 2216291"/>
                <a:gd name="connsiteX78" fmla="*/ 361324 w 1273345"/>
                <a:gd name="connsiteY78" fmla="*/ 1645064 h 2216291"/>
                <a:gd name="connsiteX79" fmla="*/ 570330 w 1273345"/>
                <a:gd name="connsiteY79" fmla="*/ 1662481 h 2216291"/>
                <a:gd name="connsiteX80" fmla="*/ 187153 w 1273345"/>
                <a:gd name="connsiteY80" fmla="*/ 1557978 h 2216291"/>
                <a:gd name="connsiteX81" fmla="*/ 4273 w 1273345"/>
                <a:gd name="connsiteY81" fmla="*/ 1531852 h 2216291"/>
                <a:gd name="connsiteX82" fmla="*/ 82650 w 1273345"/>
                <a:gd name="connsiteY82" fmla="*/ 1497018 h 2216291"/>
                <a:gd name="connsiteX83" fmla="*/ 352616 w 1273345"/>
                <a:gd name="connsiteY83" fmla="*/ 1479601 h 2216291"/>
                <a:gd name="connsiteX84" fmla="*/ 500662 w 1273345"/>
                <a:gd name="connsiteY84" fmla="*/ 1488310 h 2216291"/>
                <a:gd name="connsiteX85" fmla="*/ 378742 w 1273345"/>
                <a:gd name="connsiteY85" fmla="*/ 1436058 h 2216291"/>
                <a:gd name="connsiteX86" fmla="*/ 152319 w 1273345"/>
                <a:gd name="connsiteY86" fmla="*/ 1427350 h 2216291"/>
                <a:gd name="connsiteX87" fmla="*/ 56524 w 1273345"/>
                <a:gd name="connsiteY87" fmla="*/ 1418641 h 2216291"/>
                <a:gd name="connsiteX88" fmla="*/ 126193 w 1273345"/>
                <a:gd name="connsiteY88" fmla="*/ 1340264 h 2216291"/>
                <a:gd name="connsiteX89" fmla="*/ 326490 w 1273345"/>
                <a:gd name="connsiteY89" fmla="*/ 1348972 h 2216291"/>
                <a:gd name="connsiteX90" fmla="*/ 187153 w 1273345"/>
                <a:gd name="connsiteY90" fmla="*/ 1244470 h 2216291"/>
                <a:gd name="connsiteX91" fmla="*/ 56524 w 1273345"/>
                <a:gd name="connsiteY91" fmla="*/ 1166092 h 2216291"/>
                <a:gd name="connsiteX92" fmla="*/ 21690 w 1273345"/>
                <a:gd name="connsiteY92" fmla="*/ 1087715 h 2216291"/>
                <a:gd name="connsiteX93" fmla="*/ 213279 w 1273345"/>
                <a:gd name="connsiteY93" fmla="*/ 1139967 h 2216291"/>
                <a:gd name="connsiteX94" fmla="*/ 378742 w 1273345"/>
                <a:gd name="connsiteY94" fmla="*/ 1200927 h 2216291"/>
                <a:gd name="connsiteX95" fmla="*/ 152319 w 1273345"/>
                <a:gd name="connsiteY95" fmla="*/ 1026755 h 2216291"/>
                <a:gd name="connsiteX96" fmla="*/ 73942 w 1273345"/>
                <a:gd name="connsiteY96" fmla="*/ 965795 h 2216291"/>
                <a:gd name="connsiteX97" fmla="*/ 187153 w 1273345"/>
                <a:gd name="connsiteY97" fmla="*/ 957087 h 2216291"/>
                <a:gd name="connsiteX98" fmla="*/ 396159 w 1273345"/>
                <a:gd name="connsiteY98" fmla="*/ 948378 h 2216291"/>
                <a:gd name="connsiteX99" fmla="*/ 274239 w 1273345"/>
                <a:gd name="connsiteY99" fmla="*/ 852584 h 2216291"/>
                <a:gd name="connsiteX100" fmla="*/ 134902 w 1273345"/>
                <a:gd name="connsiteY100" fmla="*/ 835167 h 2216291"/>
                <a:gd name="connsiteX101" fmla="*/ 91359 w 1273345"/>
                <a:gd name="connsiteY101" fmla="*/ 791624 h 2216291"/>
                <a:gd name="connsiteX102" fmla="*/ 204570 w 1273345"/>
                <a:gd name="connsiteY102" fmla="*/ 756790 h 2216291"/>
                <a:gd name="connsiteX103" fmla="*/ 422284 w 1273345"/>
                <a:gd name="connsiteY103" fmla="*/ 765498 h 2216291"/>
                <a:gd name="connsiteX104" fmla="*/ 274239 w 1273345"/>
                <a:gd name="connsiteY104" fmla="*/ 652287 h 2216291"/>
                <a:gd name="connsiteX105" fmla="*/ 100067 w 1273345"/>
                <a:gd name="connsiteY105" fmla="*/ 652287 h 2216291"/>
                <a:gd name="connsiteX106" fmla="*/ 117484 w 1273345"/>
                <a:gd name="connsiteY106" fmla="*/ 573910 h 2216291"/>
                <a:gd name="connsiteX107" fmla="*/ 256822 w 1273345"/>
                <a:gd name="connsiteY107" fmla="*/ 582618 h 2216291"/>
                <a:gd name="connsiteX108" fmla="*/ 465827 w 1273345"/>
                <a:gd name="connsiteY108" fmla="*/ 643578 h 2216291"/>
                <a:gd name="connsiteX109" fmla="*/ 352616 w 1273345"/>
                <a:gd name="connsiteY109" fmla="*/ 495532 h 2216291"/>
                <a:gd name="connsiteX110" fmla="*/ 169736 w 1273345"/>
                <a:gd name="connsiteY110" fmla="*/ 434572 h 2216291"/>
                <a:gd name="connsiteX111" fmla="*/ 108776 w 1273345"/>
                <a:gd name="connsiteY111" fmla="*/ 338778 h 2216291"/>
                <a:gd name="connsiteX112" fmla="*/ 274239 w 1273345"/>
                <a:gd name="connsiteY112" fmla="*/ 373612 h 2216291"/>
                <a:gd name="connsiteX113" fmla="*/ 448410 w 1273345"/>
                <a:gd name="connsiteY113" fmla="*/ 443281 h 2216291"/>
                <a:gd name="connsiteX114" fmla="*/ 483244 w 1273345"/>
                <a:gd name="connsiteY114" fmla="*/ 373612 h 2216291"/>
                <a:gd name="connsiteX115" fmla="*/ 361324 w 1273345"/>
                <a:gd name="connsiteY115" fmla="*/ 303944 h 2216291"/>
                <a:gd name="connsiteX116" fmla="*/ 291656 w 1273345"/>
                <a:gd name="connsiteY116" fmla="*/ 155898 h 2216291"/>
                <a:gd name="connsiteX117" fmla="*/ 378742 w 1273345"/>
                <a:gd name="connsiteY117" fmla="*/ 129772 h 2216291"/>
                <a:gd name="connsiteX118" fmla="*/ 474536 w 1273345"/>
                <a:gd name="connsiteY118" fmla="*/ 225567 h 2216291"/>
                <a:gd name="connsiteX119" fmla="*/ 579039 w 1273345"/>
                <a:gd name="connsiteY119" fmla="*/ 303944 h 2216291"/>
                <a:gd name="connsiteX0" fmla="*/ 579039 w 1273345"/>
                <a:gd name="connsiteY0" fmla="*/ 303944 h 2216291"/>
                <a:gd name="connsiteX1" fmla="*/ 570330 w 1273345"/>
                <a:gd name="connsiteY1" fmla="*/ 138481 h 2216291"/>
                <a:gd name="connsiteX2" fmla="*/ 570330 w 1273345"/>
                <a:gd name="connsiteY2" fmla="*/ 7852 h 2216291"/>
                <a:gd name="connsiteX3" fmla="*/ 631290 w 1273345"/>
                <a:gd name="connsiteY3" fmla="*/ 25270 h 2216291"/>
                <a:gd name="connsiteX4" fmla="*/ 657416 w 1273345"/>
                <a:gd name="connsiteY4" fmla="*/ 112355 h 2216291"/>
                <a:gd name="connsiteX5" fmla="*/ 657416 w 1273345"/>
                <a:gd name="connsiteY5" fmla="*/ 225567 h 2216291"/>
                <a:gd name="connsiteX6" fmla="*/ 639999 w 1273345"/>
                <a:gd name="connsiteY6" fmla="*/ 303944 h 2216291"/>
                <a:gd name="connsiteX7" fmla="*/ 648707 w 1273345"/>
                <a:gd name="connsiteY7" fmla="*/ 347487 h 2216291"/>
                <a:gd name="connsiteX8" fmla="*/ 822879 w 1273345"/>
                <a:gd name="connsiteY8" fmla="*/ 190732 h 2216291"/>
                <a:gd name="connsiteX9" fmla="*/ 909964 w 1273345"/>
                <a:gd name="connsiteY9" fmla="*/ 164607 h 2216291"/>
                <a:gd name="connsiteX10" fmla="*/ 892547 w 1273345"/>
                <a:gd name="connsiteY10" fmla="*/ 242984 h 2216291"/>
                <a:gd name="connsiteX11" fmla="*/ 761919 w 1273345"/>
                <a:gd name="connsiteY11" fmla="*/ 356195 h 2216291"/>
                <a:gd name="connsiteX12" fmla="*/ 744502 w 1273345"/>
                <a:gd name="connsiteY12" fmla="*/ 417155 h 2216291"/>
                <a:gd name="connsiteX13" fmla="*/ 953507 w 1273345"/>
                <a:gd name="connsiteY13" fmla="*/ 338778 h 2216291"/>
                <a:gd name="connsiteX14" fmla="*/ 1049302 w 1273345"/>
                <a:gd name="connsiteY14" fmla="*/ 356195 h 2216291"/>
                <a:gd name="connsiteX15" fmla="*/ 1092844 w 1273345"/>
                <a:gd name="connsiteY15" fmla="*/ 443281 h 2216291"/>
                <a:gd name="connsiteX16" fmla="*/ 1014467 w 1273345"/>
                <a:gd name="connsiteY16" fmla="*/ 478115 h 2216291"/>
                <a:gd name="connsiteX17" fmla="*/ 805462 w 1273345"/>
                <a:gd name="connsiteY17" fmla="*/ 486824 h 2216291"/>
                <a:gd name="connsiteX18" fmla="*/ 709667 w 1273345"/>
                <a:gd name="connsiteY18" fmla="*/ 530367 h 2216291"/>
                <a:gd name="connsiteX19" fmla="*/ 840296 w 1273345"/>
                <a:gd name="connsiteY19" fmla="*/ 582618 h 2216291"/>
                <a:gd name="connsiteX20" fmla="*/ 1031884 w 1273345"/>
                <a:gd name="connsiteY20" fmla="*/ 565201 h 2216291"/>
                <a:gd name="connsiteX21" fmla="*/ 1162513 w 1273345"/>
                <a:gd name="connsiteY21" fmla="*/ 565201 h 2216291"/>
                <a:gd name="connsiteX22" fmla="*/ 1206056 w 1273345"/>
                <a:gd name="connsiteY22" fmla="*/ 660995 h 2216291"/>
                <a:gd name="connsiteX23" fmla="*/ 1110262 w 1273345"/>
                <a:gd name="connsiteY23" fmla="*/ 721955 h 2216291"/>
                <a:gd name="connsiteX24" fmla="*/ 927382 w 1273345"/>
                <a:gd name="connsiteY24" fmla="*/ 704538 h 2216291"/>
                <a:gd name="connsiteX25" fmla="*/ 814170 w 1273345"/>
                <a:gd name="connsiteY25" fmla="*/ 721955 h 2216291"/>
                <a:gd name="connsiteX26" fmla="*/ 970924 w 1273345"/>
                <a:gd name="connsiteY26" fmla="*/ 774207 h 2216291"/>
                <a:gd name="connsiteX27" fmla="*/ 1179930 w 1273345"/>
                <a:gd name="connsiteY27" fmla="*/ 809041 h 2216291"/>
                <a:gd name="connsiteX28" fmla="*/ 1258307 w 1273345"/>
                <a:gd name="connsiteY28" fmla="*/ 878710 h 2216291"/>
                <a:gd name="connsiteX29" fmla="*/ 1171222 w 1273345"/>
                <a:gd name="connsiteY29" fmla="*/ 957087 h 2216291"/>
                <a:gd name="connsiteX30" fmla="*/ 909964 w 1273345"/>
                <a:gd name="connsiteY30" fmla="*/ 965795 h 2216291"/>
                <a:gd name="connsiteX31" fmla="*/ 849004 w 1273345"/>
                <a:gd name="connsiteY31" fmla="*/ 991921 h 2216291"/>
                <a:gd name="connsiteX32" fmla="*/ 875130 w 1273345"/>
                <a:gd name="connsiteY32" fmla="*/ 1061590 h 2216291"/>
                <a:gd name="connsiteX33" fmla="*/ 1110262 w 1273345"/>
                <a:gd name="connsiteY33" fmla="*/ 1070298 h 2216291"/>
                <a:gd name="connsiteX34" fmla="*/ 1223473 w 1273345"/>
                <a:gd name="connsiteY34" fmla="*/ 1105132 h 2216291"/>
                <a:gd name="connsiteX35" fmla="*/ 1249599 w 1273345"/>
                <a:gd name="connsiteY35" fmla="*/ 1209635 h 2216291"/>
                <a:gd name="connsiteX36" fmla="*/ 997050 w 1273345"/>
                <a:gd name="connsiteY36" fmla="*/ 1139967 h 2216291"/>
                <a:gd name="connsiteX37" fmla="*/ 875130 w 1273345"/>
                <a:gd name="connsiteY37" fmla="*/ 1122550 h 2216291"/>
                <a:gd name="connsiteX38" fmla="*/ 866422 w 1273345"/>
                <a:gd name="connsiteY38" fmla="*/ 1209635 h 2216291"/>
                <a:gd name="connsiteX39" fmla="*/ 1101553 w 1273345"/>
                <a:gd name="connsiteY39" fmla="*/ 1253178 h 2216291"/>
                <a:gd name="connsiteX40" fmla="*/ 1249599 w 1273345"/>
                <a:gd name="connsiteY40" fmla="*/ 1253178 h 2216291"/>
                <a:gd name="connsiteX41" fmla="*/ 1145096 w 1273345"/>
                <a:gd name="connsiteY41" fmla="*/ 1322847 h 2216291"/>
                <a:gd name="connsiteX42" fmla="*/ 970924 w 1273345"/>
                <a:gd name="connsiteY42" fmla="*/ 1340264 h 2216291"/>
                <a:gd name="connsiteX43" fmla="*/ 840296 w 1273345"/>
                <a:gd name="connsiteY43" fmla="*/ 1383807 h 2216291"/>
                <a:gd name="connsiteX44" fmla="*/ 970924 w 1273345"/>
                <a:gd name="connsiteY44" fmla="*/ 1470892 h 2216291"/>
                <a:gd name="connsiteX45" fmla="*/ 1136387 w 1273345"/>
                <a:gd name="connsiteY45" fmla="*/ 1462184 h 2216291"/>
                <a:gd name="connsiteX46" fmla="*/ 1240890 w 1273345"/>
                <a:gd name="connsiteY46" fmla="*/ 1479601 h 2216291"/>
                <a:gd name="connsiteX47" fmla="*/ 1267016 w 1273345"/>
                <a:gd name="connsiteY47" fmla="*/ 1540561 h 2216291"/>
                <a:gd name="connsiteX48" fmla="*/ 1136387 w 1273345"/>
                <a:gd name="connsiteY48" fmla="*/ 1627647 h 2216291"/>
                <a:gd name="connsiteX49" fmla="*/ 979633 w 1273345"/>
                <a:gd name="connsiteY49" fmla="*/ 1601521 h 2216291"/>
                <a:gd name="connsiteX50" fmla="*/ 927382 w 1273345"/>
                <a:gd name="connsiteY50" fmla="*/ 1610230 h 2216291"/>
                <a:gd name="connsiteX51" fmla="*/ 1066719 w 1273345"/>
                <a:gd name="connsiteY51" fmla="*/ 1697315 h 2216291"/>
                <a:gd name="connsiteX52" fmla="*/ 1153804 w 1273345"/>
                <a:gd name="connsiteY52" fmla="*/ 1801818 h 2216291"/>
                <a:gd name="connsiteX53" fmla="*/ 1162513 w 1273345"/>
                <a:gd name="connsiteY53" fmla="*/ 1871487 h 2216291"/>
                <a:gd name="connsiteX54" fmla="*/ 979633 w 1273345"/>
                <a:gd name="connsiteY54" fmla="*/ 1810527 h 2216291"/>
                <a:gd name="connsiteX55" fmla="*/ 883839 w 1273345"/>
                <a:gd name="connsiteY55" fmla="*/ 1766984 h 2216291"/>
                <a:gd name="connsiteX56" fmla="*/ 866422 w 1273345"/>
                <a:gd name="connsiteY56" fmla="*/ 1827944 h 2216291"/>
                <a:gd name="connsiteX57" fmla="*/ 936090 w 1273345"/>
                <a:gd name="connsiteY57" fmla="*/ 1871487 h 2216291"/>
                <a:gd name="connsiteX58" fmla="*/ 1031884 w 1273345"/>
                <a:gd name="connsiteY58" fmla="*/ 2019532 h 2216291"/>
                <a:gd name="connsiteX59" fmla="*/ 1005759 w 1273345"/>
                <a:gd name="connsiteY59" fmla="*/ 2054367 h 2216291"/>
                <a:gd name="connsiteX60" fmla="*/ 831587 w 1273345"/>
                <a:gd name="connsiteY60" fmla="*/ 1967281 h 2216291"/>
                <a:gd name="connsiteX61" fmla="*/ 753210 w 1273345"/>
                <a:gd name="connsiteY61" fmla="*/ 1915030 h 2216291"/>
                <a:gd name="connsiteX62" fmla="*/ 788044 w 1273345"/>
                <a:gd name="connsiteY62" fmla="*/ 2002115 h 2216291"/>
                <a:gd name="connsiteX63" fmla="*/ 805462 w 1273345"/>
                <a:gd name="connsiteY63" fmla="*/ 2158870 h 2216291"/>
                <a:gd name="connsiteX64" fmla="*/ 692250 w 1273345"/>
                <a:gd name="connsiteY64" fmla="*/ 2211121 h 2216291"/>
                <a:gd name="connsiteX65" fmla="*/ 631290 w 1273345"/>
                <a:gd name="connsiteY65" fmla="*/ 2045658 h 2216291"/>
                <a:gd name="connsiteX66" fmla="*/ 639999 w 1273345"/>
                <a:gd name="connsiteY66" fmla="*/ 1915030 h 2216291"/>
                <a:gd name="connsiteX67" fmla="*/ 535496 w 1273345"/>
                <a:gd name="connsiteY67" fmla="*/ 1984698 h 2216291"/>
                <a:gd name="connsiteX68" fmla="*/ 378742 w 1273345"/>
                <a:gd name="connsiteY68" fmla="*/ 2019532 h 2216291"/>
                <a:gd name="connsiteX69" fmla="*/ 370033 w 1273345"/>
                <a:gd name="connsiteY69" fmla="*/ 1984698 h 2216291"/>
                <a:gd name="connsiteX70" fmla="*/ 509370 w 1273345"/>
                <a:gd name="connsiteY70" fmla="*/ 1871487 h 2216291"/>
                <a:gd name="connsiteX71" fmla="*/ 317782 w 1273345"/>
                <a:gd name="connsiteY71" fmla="*/ 1897612 h 2216291"/>
                <a:gd name="connsiteX72" fmla="*/ 187153 w 1273345"/>
                <a:gd name="connsiteY72" fmla="*/ 1906321 h 2216291"/>
                <a:gd name="connsiteX73" fmla="*/ 230696 w 1273345"/>
                <a:gd name="connsiteY73" fmla="*/ 1801818 h 2216291"/>
                <a:gd name="connsiteX74" fmla="*/ 361324 w 1273345"/>
                <a:gd name="connsiteY74" fmla="*/ 1801818 h 2216291"/>
                <a:gd name="connsiteX75" fmla="*/ 387450 w 1273345"/>
                <a:gd name="connsiteY75" fmla="*/ 1793110 h 2216291"/>
                <a:gd name="connsiteX76" fmla="*/ 221987 w 1273345"/>
                <a:gd name="connsiteY76" fmla="*/ 1714732 h 2216291"/>
                <a:gd name="connsiteX77" fmla="*/ 117484 w 1273345"/>
                <a:gd name="connsiteY77" fmla="*/ 1653772 h 2216291"/>
                <a:gd name="connsiteX78" fmla="*/ 361324 w 1273345"/>
                <a:gd name="connsiteY78" fmla="*/ 1645064 h 2216291"/>
                <a:gd name="connsiteX79" fmla="*/ 448410 w 1273345"/>
                <a:gd name="connsiteY79" fmla="*/ 1645064 h 2216291"/>
                <a:gd name="connsiteX80" fmla="*/ 187153 w 1273345"/>
                <a:gd name="connsiteY80" fmla="*/ 1557978 h 2216291"/>
                <a:gd name="connsiteX81" fmla="*/ 4273 w 1273345"/>
                <a:gd name="connsiteY81" fmla="*/ 1531852 h 2216291"/>
                <a:gd name="connsiteX82" fmla="*/ 82650 w 1273345"/>
                <a:gd name="connsiteY82" fmla="*/ 1497018 h 2216291"/>
                <a:gd name="connsiteX83" fmla="*/ 352616 w 1273345"/>
                <a:gd name="connsiteY83" fmla="*/ 1479601 h 2216291"/>
                <a:gd name="connsiteX84" fmla="*/ 500662 w 1273345"/>
                <a:gd name="connsiteY84" fmla="*/ 1488310 h 2216291"/>
                <a:gd name="connsiteX85" fmla="*/ 378742 w 1273345"/>
                <a:gd name="connsiteY85" fmla="*/ 1436058 h 2216291"/>
                <a:gd name="connsiteX86" fmla="*/ 152319 w 1273345"/>
                <a:gd name="connsiteY86" fmla="*/ 1427350 h 2216291"/>
                <a:gd name="connsiteX87" fmla="*/ 56524 w 1273345"/>
                <a:gd name="connsiteY87" fmla="*/ 1418641 h 2216291"/>
                <a:gd name="connsiteX88" fmla="*/ 126193 w 1273345"/>
                <a:gd name="connsiteY88" fmla="*/ 1340264 h 2216291"/>
                <a:gd name="connsiteX89" fmla="*/ 326490 w 1273345"/>
                <a:gd name="connsiteY89" fmla="*/ 1348972 h 2216291"/>
                <a:gd name="connsiteX90" fmla="*/ 187153 w 1273345"/>
                <a:gd name="connsiteY90" fmla="*/ 1244470 h 2216291"/>
                <a:gd name="connsiteX91" fmla="*/ 56524 w 1273345"/>
                <a:gd name="connsiteY91" fmla="*/ 1166092 h 2216291"/>
                <a:gd name="connsiteX92" fmla="*/ 21690 w 1273345"/>
                <a:gd name="connsiteY92" fmla="*/ 1087715 h 2216291"/>
                <a:gd name="connsiteX93" fmla="*/ 213279 w 1273345"/>
                <a:gd name="connsiteY93" fmla="*/ 1139967 h 2216291"/>
                <a:gd name="connsiteX94" fmla="*/ 378742 w 1273345"/>
                <a:gd name="connsiteY94" fmla="*/ 1200927 h 2216291"/>
                <a:gd name="connsiteX95" fmla="*/ 152319 w 1273345"/>
                <a:gd name="connsiteY95" fmla="*/ 1026755 h 2216291"/>
                <a:gd name="connsiteX96" fmla="*/ 73942 w 1273345"/>
                <a:gd name="connsiteY96" fmla="*/ 965795 h 2216291"/>
                <a:gd name="connsiteX97" fmla="*/ 187153 w 1273345"/>
                <a:gd name="connsiteY97" fmla="*/ 957087 h 2216291"/>
                <a:gd name="connsiteX98" fmla="*/ 396159 w 1273345"/>
                <a:gd name="connsiteY98" fmla="*/ 948378 h 2216291"/>
                <a:gd name="connsiteX99" fmla="*/ 274239 w 1273345"/>
                <a:gd name="connsiteY99" fmla="*/ 852584 h 2216291"/>
                <a:gd name="connsiteX100" fmla="*/ 134902 w 1273345"/>
                <a:gd name="connsiteY100" fmla="*/ 835167 h 2216291"/>
                <a:gd name="connsiteX101" fmla="*/ 91359 w 1273345"/>
                <a:gd name="connsiteY101" fmla="*/ 791624 h 2216291"/>
                <a:gd name="connsiteX102" fmla="*/ 204570 w 1273345"/>
                <a:gd name="connsiteY102" fmla="*/ 756790 h 2216291"/>
                <a:gd name="connsiteX103" fmla="*/ 422284 w 1273345"/>
                <a:gd name="connsiteY103" fmla="*/ 765498 h 2216291"/>
                <a:gd name="connsiteX104" fmla="*/ 274239 w 1273345"/>
                <a:gd name="connsiteY104" fmla="*/ 652287 h 2216291"/>
                <a:gd name="connsiteX105" fmla="*/ 100067 w 1273345"/>
                <a:gd name="connsiteY105" fmla="*/ 652287 h 2216291"/>
                <a:gd name="connsiteX106" fmla="*/ 117484 w 1273345"/>
                <a:gd name="connsiteY106" fmla="*/ 573910 h 2216291"/>
                <a:gd name="connsiteX107" fmla="*/ 256822 w 1273345"/>
                <a:gd name="connsiteY107" fmla="*/ 582618 h 2216291"/>
                <a:gd name="connsiteX108" fmla="*/ 465827 w 1273345"/>
                <a:gd name="connsiteY108" fmla="*/ 643578 h 2216291"/>
                <a:gd name="connsiteX109" fmla="*/ 352616 w 1273345"/>
                <a:gd name="connsiteY109" fmla="*/ 495532 h 2216291"/>
                <a:gd name="connsiteX110" fmla="*/ 169736 w 1273345"/>
                <a:gd name="connsiteY110" fmla="*/ 434572 h 2216291"/>
                <a:gd name="connsiteX111" fmla="*/ 108776 w 1273345"/>
                <a:gd name="connsiteY111" fmla="*/ 338778 h 2216291"/>
                <a:gd name="connsiteX112" fmla="*/ 274239 w 1273345"/>
                <a:gd name="connsiteY112" fmla="*/ 373612 h 2216291"/>
                <a:gd name="connsiteX113" fmla="*/ 448410 w 1273345"/>
                <a:gd name="connsiteY113" fmla="*/ 443281 h 2216291"/>
                <a:gd name="connsiteX114" fmla="*/ 483244 w 1273345"/>
                <a:gd name="connsiteY114" fmla="*/ 373612 h 2216291"/>
                <a:gd name="connsiteX115" fmla="*/ 361324 w 1273345"/>
                <a:gd name="connsiteY115" fmla="*/ 303944 h 2216291"/>
                <a:gd name="connsiteX116" fmla="*/ 291656 w 1273345"/>
                <a:gd name="connsiteY116" fmla="*/ 155898 h 2216291"/>
                <a:gd name="connsiteX117" fmla="*/ 378742 w 1273345"/>
                <a:gd name="connsiteY117" fmla="*/ 129772 h 2216291"/>
                <a:gd name="connsiteX118" fmla="*/ 474536 w 1273345"/>
                <a:gd name="connsiteY118" fmla="*/ 225567 h 2216291"/>
                <a:gd name="connsiteX119" fmla="*/ 579039 w 1273345"/>
                <a:gd name="connsiteY119" fmla="*/ 303944 h 2216291"/>
                <a:gd name="connsiteX0" fmla="*/ 579039 w 1273345"/>
                <a:gd name="connsiteY0" fmla="*/ 303944 h 2216291"/>
                <a:gd name="connsiteX1" fmla="*/ 570330 w 1273345"/>
                <a:gd name="connsiteY1" fmla="*/ 138481 h 2216291"/>
                <a:gd name="connsiteX2" fmla="*/ 570330 w 1273345"/>
                <a:gd name="connsiteY2" fmla="*/ 7852 h 2216291"/>
                <a:gd name="connsiteX3" fmla="*/ 631290 w 1273345"/>
                <a:gd name="connsiteY3" fmla="*/ 25270 h 2216291"/>
                <a:gd name="connsiteX4" fmla="*/ 657416 w 1273345"/>
                <a:gd name="connsiteY4" fmla="*/ 112355 h 2216291"/>
                <a:gd name="connsiteX5" fmla="*/ 657416 w 1273345"/>
                <a:gd name="connsiteY5" fmla="*/ 225567 h 2216291"/>
                <a:gd name="connsiteX6" fmla="*/ 639999 w 1273345"/>
                <a:gd name="connsiteY6" fmla="*/ 303944 h 2216291"/>
                <a:gd name="connsiteX7" fmla="*/ 648707 w 1273345"/>
                <a:gd name="connsiteY7" fmla="*/ 347487 h 2216291"/>
                <a:gd name="connsiteX8" fmla="*/ 822879 w 1273345"/>
                <a:gd name="connsiteY8" fmla="*/ 190732 h 2216291"/>
                <a:gd name="connsiteX9" fmla="*/ 909964 w 1273345"/>
                <a:gd name="connsiteY9" fmla="*/ 164607 h 2216291"/>
                <a:gd name="connsiteX10" fmla="*/ 892547 w 1273345"/>
                <a:gd name="connsiteY10" fmla="*/ 242984 h 2216291"/>
                <a:gd name="connsiteX11" fmla="*/ 761919 w 1273345"/>
                <a:gd name="connsiteY11" fmla="*/ 356195 h 2216291"/>
                <a:gd name="connsiteX12" fmla="*/ 744502 w 1273345"/>
                <a:gd name="connsiteY12" fmla="*/ 417155 h 2216291"/>
                <a:gd name="connsiteX13" fmla="*/ 953507 w 1273345"/>
                <a:gd name="connsiteY13" fmla="*/ 338778 h 2216291"/>
                <a:gd name="connsiteX14" fmla="*/ 1049302 w 1273345"/>
                <a:gd name="connsiteY14" fmla="*/ 356195 h 2216291"/>
                <a:gd name="connsiteX15" fmla="*/ 1092844 w 1273345"/>
                <a:gd name="connsiteY15" fmla="*/ 443281 h 2216291"/>
                <a:gd name="connsiteX16" fmla="*/ 1014467 w 1273345"/>
                <a:gd name="connsiteY16" fmla="*/ 478115 h 2216291"/>
                <a:gd name="connsiteX17" fmla="*/ 805462 w 1273345"/>
                <a:gd name="connsiteY17" fmla="*/ 486824 h 2216291"/>
                <a:gd name="connsiteX18" fmla="*/ 709667 w 1273345"/>
                <a:gd name="connsiteY18" fmla="*/ 530367 h 2216291"/>
                <a:gd name="connsiteX19" fmla="*/ 840296 w 1273345"/>
                <a:gd name="connsiteY19" fmla="*/ 582618 h 2216291"/>
                <a:gd name="connsiteX20" fmla="*/ 1031884 w 1273345"/>
                <a:gd name="connsiteY20" fmla="*/ 565201 h 2216291"/>
                <a:gd name="connsiteX21" fmla="*/ 1162513 w 1273345"/>
                <a:gd name="connsiteY21" fmla="*/ 565201 h 2216291"/>
                <a:gd name="connsiteX22" fmla="*/ 1206056 w 1273345"/>
                <a:gd name="connsiteY22" fmla="*/ 660995 h 2216291"/>
                <a:gd name="connsiteX23" fmla="*/ 1110262 w 1273345"/>
                <a:gd name="connsiteY23" fmla="*/ 721955 h 2216291"/>
                <a:gd name="connsiteX24" fmla="*/ 927382 w 1273345"/>
                <a:gd name="connsiteY24" fmla="*/ 704538 h 2216291"/>
                <a:gd name="connsiteX25" fmla="*/ 814170 w 1273345"/>
                <a:gd name="connsiteY25" fmla="*/ 721955 h 2216291"/>
                <a:gd name="connsiteX26" fmla="*/ 970924 w 1273345"/>
                <a:gd name="connsiteY26" fmla="*/ 774207 h 2216291"/>
                <a:gd name="connsiteX27" fmla="*/ 1179930 w 1273345"/>
                <a:gd name="connsiteY27" fmla="*/ 809041 h 2216291"/>
                <a:gd name="connsiteX28" fmla="*/ 1258307 w 1273345"/>
                <a:gd name="connsiteY28" fmla="*/ 878710 h 2216291"/>
                <a:gd name="connsiteX29" fmla="*/ 1171222 w 1273345"/>
                <a:gd name="connsiteY29" fmla="*/ 957087 h 2216291"/>
                <a:gd name="connsiteX30" fmla="*/ 909964 w 1273345"/>
                <a:gd name="connsiteY30" fmla="*/ 965795 h 2216291"/>
                <a:gd name="connsiteX31" fmla="*/ 849004 w 1273345"/>
                <a:gd name="connsiteY31" fmla="*/ 991921 h 2216291"/>
                <a:gd name="connsiteX32" fmla="*/ 875130 w 1273345"/>
                <a:gd name="connsiteY32" fmla="*/ 1061590 h 2216291"/>
                <a:gd name="connsiteX33" fmla="*/ 1110262 w 1273345"/>
                <a:gd name="connsiteY33" fmla="*/ 1070298 h 2216291"/>
                <a:gd name="connsiteX34" fmla="*/ 1223473 w 1273345"/>
                <a:gd name="connsiteY34" fmla="*/ 1105132 h 2216291"/>
                <a:gd name="connsiteX35" fmla="*/ 1249599 w 1273345"/>
                <a:gd name="connsiteY35" fmla="*/ 1209635 h 2216291"/>
                <a:gd name="connsiteX36" fmla="*/ 997050 w 1273345"/>
                <a:gd name="connsiteY36" fmla="*/ 1139967 h 2216291"/>
                <a:gd name="connsiteX37" fmla="*/ 875130 w 1273345"/>
                <a:gd name="connsiteY37" fmla="*/ 1122550 h 2216291"/>
                <a:gd name="connsiteX38" fmla="*/ 866422 w 1273345"/>
                <a:gd name="connsiteY38" fmla="*/ 1209635 h 2216291"/>
                <a:gd name="connsiteX39" fmla="*/ 1101553 w 1273345"/>
                <a:gd name="connsiteY39" fmla="*/ 1253178 h 2216291"/>
                <a:gd name="connsiteX40" fmla="*/ 1249599 w 1273345"/>
                <a:gd name="connsiteY40" fmla="*/ 1253178 h 2216291"/>
                <a:gd name="connsiteX41" fmla="*/ 1145096 w 1273345"/>
                <a:gd name="connsiteY41" fmla="*/ 1322847 h 2216291"/>
                <a:gd name="connsiteX42" fmla="*/ 970924 w 1273345"/>
                <a:gd name="connsiteY42" fmla="*/ 1340264 h 2216291"/>
                <a:gd name="connsiteX43" fmla="*/ 840296 w 1273345"/>
                <a:gd name="connsiteY43" fmla="*/ 1383807 h 2216291"/>
                <a:gd name="connsiteX44" fmla="*/ 970924 w 1273345"/>
                <a:gd name="connsiteY44" fmla="*/ 1470892 h 2216291"/>
                <a:gd name="connsiteX45" fmla="*/ 1136387 w 1273345"/>
                <a:gd name="connsiteY45" fmla="*/ 1462184 h 2216291"/>
                <a:gd name="connsiteX46" fmla="*/ 1240890 w 1273345"/>
                <a:gd name="connsiteY46" fmla="*/ 1479601 h 2216291"/>
                <a:gd name="connsiteX47" fmla="*/ 1267016 w 1273345"/>
                <a:gd name="connsiteY47" fmla="*/ 1540561 h 2216291"/>
                <a:gd name="connsiteX48" fmla="*/ 1136387 w 1273345"/>
                <a:gd name="connsiteY48" fmla="*/ 1627647 h 2216291"/>
                <a:gd name="connsiteX49" fmla="*/ 979633 w 1273345"/>
                <a:gd name="connsiteY49" fmla="*/ 1601521 h 2216291"/>
                <a:gd name="connsiteX50" fmla="*/ 927382 w 1273345"/>
                <a:gd name="connsiteY50" fmla="*/ 1610230 h 2216291"/>
                <a:gd name="connsiteX51" fmla="*/ 1066719 w 1273345"/>
                <a:gd name="connsiteY51" fmla="*/ 1697315 h 2216291"/>
                <a:gd name="connsiteX52" fmla="*/ 1153804 w 1273345"/>
                <a:gd name="connsiteY52" fmla="*/ 1801818 h 2216291"/>
                <a:gd name="connsiteX53" fmla="*/ 1162513 w 1273345"/>
                <a:gd name="connsiteY53" fmla="*/ 1871487 h 2216291"/>
                <a:gd name="connsiteX54" fmla="*/ 979633 w 1273345"/>
                <a:gd name="connsiteY54" fmla="*/ 1810527 h 2216291"/>
                <a:gd name="connsiteX55" fmla="*/ 883839 w 1273345"/>
                <a:gd name="connsiteY55" fmla="*/ 1766984 h 2216291"/>
                <a:gd name="connsiteX56" fmla="*/ 866422 w 1273345"/>
                <a:gd name="connsiteY56" fmla="*/ 1827944 h 2216291"/>
                <a:gd name="connsiteX57" fmla="*/ 936090 w 1273345"/>
                <a:gd name="connsiteY57" fmla="*/ 1871487 h 2216291"/>
                <a:gd name="connsiteX58" fmla="*/ 1031884 w 1273345"/>
                <a:gd name="connsiteY58" fmla="*/ 2019532 h 2216291"/>
                <a:gd name="connsiteX59" fmla="*/ 1005759 w 1273345"/>
                <a:gd name="connsiteY59" fmla="*/ 2054367 h 2216291"/>
                <a:gd name="connsiteX60" fmla="*/ 831587 w 1273345"/>
                <a:gd name="connsiteY60" fmla="*/ 1967281 h 2216291"/>
                <a:gd name="connsiteX61" fmla="*/ 753210 w 1273345"/>
                <a:gd name="connsiteY61" fmla="*/ 1915030 h 2216291"/>
                <a:gd name="connsiteX62" fmla="*/ 788044 w 1273345"/>
                <a:gd name="connsiteY62" fmla="*/ 2002115 h 2216291"/>
                <a:gd name="connsiteX63" fmla="*/ 805462 w 1273345"/>
                <a:gd name="connsiteY63" fmla="*/ 2158870 h 2216291"/>
                <a:gd name="connsiteX64" fmla="*/ 692250 w 1273345"/>
                <a:gd name="connsiteY64" fmla="*/ 2211121 h 2216291"/>
                <a:gd name="connsiteX65" fmla="*/ 631290 w 1273345"/>
                <a:gd name="connsiteY65" fmla="*/ 2045658 h 2216291"/>
                <a:gd name="connsiteX66" fmla="*/ 639999 w 1273345"/>
                <a:gd name="connsiteY66" fmla="*/ 1915030 h 2216291"/>
                <a:gd name="connsiteX67" fmla="*/ 535496 w 1273345"/>
                <a:gd name="connsiteY67" fmla="*/ 1984698 h 2216291"/>
                <a:gd name="connsiteX68" fmla="*/ 378742 w 1273345"/>
                <a:gd name="connsiteY68" fmla="*/ 2019532 h 2216291"/>
                <a:gd name="connsiteX69" fmla="*/ 370033 w 1273345"/>
                <a:gd name="connsiteY69" fmla="*/ 1984698 h 2216291"/>
                <a:gd name="connsiteX70" fmla="*/ 509370 w 1273345"/>
                <a:gd name="connsiteY70" fmla="*/ 1871487 h 2216291"/>
                <a:gd name="connsiteX71" fmla="*/ 317782 w 1273345"/>
                <a:gd name="connsiteY71" fmla="*/ 1897612 h 2216291"/>
                <a:gd name="connsiteX72" fmla="*/ 187153 w 1273345"/>
                <a:gd name="connsiteY72" fmla="*/ 1906321 h 2216291"/>
                <a:gd name="connsiteX73" fmla="*/ 230696 w 1273345"/>
                <a:gd name="connsiteY73" fmla="*/ 1801818 h 2216291"/>
                <a:gd name="connsiteX74" fmla="*/ 361324 w 1273345"/>
                <a:gd name="connsiteY74" fmla="*/ 1801818 h 2216291"/>
                <a:gd name="connsiteX75" fmla="*/ 387450 w 1273345"/>
                <a:gd name="connsiteY75" fmla="*/ 1793110 h 2216291"/>
                <a:gd name="connsiteX76" fmla="*/ 221987 w 1273345"/>
                <a:gd name="connsiteY76" fmla="*/ 1714732 h 2216291"/>
                <a:gd name="connsiteX77" fmla="*/ 117484 w 1273345"/>
                <a:gd name="connsiteY77" fmla="*/ 1653772 h 2216291"/>
                <a:gd name="connsiteX78" fmla="*/ 361324 w 1273345"/>
                <a:gd name="connsiteY78" fmla="*/ 1732150 h 2216291"/>
                <a:gd name="connsiteX79" fmla="*/ 448410 w 1273345"/>
                <a:gd name="connsiteY79" fmla="*/ 1645064 h 2216291"/>
                <a:gd name="connsiteX80" fmla="*/ 187153 w 1273345"/>
                <a:gd name="connsiteY80" fmla="*/ 1557978 h 2216291"/>
                <a:gd name="connsiteX81" fmla="*/ 4273 w 1273345"/>
                <a:gd name="connsiteY81" fmla="*/ 1531852 h 2216291"/>
                <a:gd name="connsiteX82" fmla="*/ 82650 w 1273345"/>
                <a:gd name="connsiteY82" fmla="*/ 1497018 h 2216291"/>
                <a:gd name="connsiteX83" fmla="*/ 352616 w 1273345"/>
                <a:gd name="connsiteY83" fmla="*/ 1479601 h 2216291"/>
                <a:gd name="connsiteX84" fmla="*/ 500662 w 1273345"/>
                <a:gd name="connsiteY84" fmla="*/ 1488310 h 2216291"/>
                <a:gd name="connsiteX85" fmla="*/ 378742 w 1273345"/>
                <a:gd name="connsiteY85" fmla="*/ 1436058 h 2216291"/>
                <a:gd name="connsiteX86" fmla="*/ 152319 w 1273345"/>
                <a:gd name="connsiteY86" fmla="*/ 1427350 h 2216291"/>
                <a:gd name="connsiteX87" fmla="*/ 56524 w 1273345"/>
                <a:gd name="connsiteY87" fmla="*/ 1418641 h 2216291"/>
                <a:gd name="connsiteX88" fmla="*/ 126193 w 1273345"/>
                <a:gd name="connsiteY88" fmla="*/ 1340264 h 2216291"/>
                <a:gd name="connsiteX89" fmla="*/ 326490 w 1273345"/>
                <a:gd name="connsiteY89" fmla="*/ 1348972 h 2216291"/>
                <a:gd name="connsiteX90" fmla="*/ 187153 w 1273345"/>
                <a:gd name="connsiteY90" fmla="*/ 1244470 h 2216291"/>
                <a:gd name="connsiteX91" fmla="*/ 56524 w 1273345"/>
                <a:gd name="connsiteY91" fmla="*/ 1166092 h 2216291"/>
                <a:gd name="connsiteX92" fmla="*/ 21690 w 1273345"/>
                <a:gd name="connsiteY92" fmla="*/ 1087715 h 2216291"/>
                <a:gd name="connsiteX93" fmla="*/ 213279 w 1273345"/>
                <a:gd name="connsiteY93" fmla="*/ 1139967 h 2216291"/>
                <a:gd name="connsiteX94" fmla="*/ 378742 w 1273345"/>
                <a:gd name="connsiteY94" fmla="*/ 1200927 h 2216291"/>
                <a:gd name="connsiteX95" fmla="*/ 152319 w 1273345"/>
                <a:gd name="connsiteY95" fmla="*/ 1026755 h 2216291"/>
                <a:gd name="connsiteX96" fmla="*/ 73942 w 1273345"/>
                <a:gd name="connsiteY96" fmla="*/ 965795 h 2216291"/>
                <a:gd name="connsiteX97" fmla="*/ 187153 w 1273345"/>
                <a:gd name="connsiteY97" fmla="*/ 957087 h 2216291"/>
                <a:gd name="connsiteX98" fmla="*/ 396159 w 1273345"/>
                <a:gd name="connsiteY98" fmla="*/ 948378 h 2216291"/>
                <a:gd name="connsiteX99" fmla="*/ 274239 w 1273345"/>
                <a:gd name="connsiteY99" fmla="*/ 852584 h 2216291"/>
                <a:gd name="connsiteX100" fmla="*/ 134902 w 1273345"/>
                <a:gd name="connsiteY100" fmla="*/ 835167 h 2216291"/>
                <a:gd name="connsiteX101" fmla="*/ 91359 w 1273345"/>
                <a:gd name="connsiteY101" fmla="*/ 791624 h 2216291"/>
                <a:gd name="connsiteX102" fmla="*/ 204570 w 1273345"/>
                <a:gd name="connsiteY102" fmla="*/ 756790 h 2216291"/>
                <a:gd name="connsiteX103" fmla="*/ 422284 w 1273345"/>
                <a:gd name="connsiteY103" fmla="*/ 765498 h 2216291"/>
                <a:gd name="connsiteX104" fmla="*/ 274239 w 1273345"/>
                <a:gd name="connsiteY104" fmla="*/ 652287 h 2216291"/>
                <a:gd name="connsiteX105" fmla="*/ 100067 w 1273345"/>
                <a:gd name="connsiteY105" fmla="*/ 652287 h 2216291"/>
                <a:gd name="connsiteX106" fmla="*/ 117484 w 1273345"/>
                <a:gd name="connsiteY106" fmla="*/ 573910 h 2216291"/>
                <a:gd name="connsiteX107" fmla="*/ 256822 w 1273345"/>
                <a:gd name="connsiteY107" fmla="*/ 582618 h 2216291"/>
                <a:gd name="connsiteX108" fmla="*/ 465827 w 1273345"/>
                <a:gd name="connsiteY108" fmla="*/ 643578 h 2216291"/>
                <a:gd name="connsiteX109" fmla="*/ 352616 w 1273345"/>
                <a:gd name="connsiteY109" fmla="*/ 495532 h 2216291"/>
                <a:gd name="connsiteX110" fmla="*/ 169736 w 1273345"/>
                <a:gd name="connsiteY110" fmla="*/ 434572 h 2216291"/>
                <a:gd name="connsiteX111" fmla="*/ 108776 w 1273345"/>
                <a:gd name="connsiteY111" fmla="*/ 338778 h 2216291"/>
                <a:gd name="connsiteX112" fmla="*/ 274239 w 1273345"/>
                <a:gd name="connsiteY112" fmla="*/ 373612 h 2216291"/>
                <a:gd name="connsiteX113" fmla="*/ 448410 w 1273345"/>
                <a:gd name="connsiteY113" fmla="*/ 443281 h 2216291"/>
                <a:gd name="connsiteX114" fmla="*/ 483244 w 1273345"/>
                <a:gd name="connsiteY114" fmla="*/ 373612 h 2216291"/>
                <a:gd name="connsiteX115" fmla="*/ 361324 w 1273345"/>
                <a:gd name="connsiteY115" fmla="*/ 303944 h 2216291"/>
                <a:gd name="connsiteX116" fmla="*/ 291656 w 1273345"/>
                <a:gd name="connsiteY116" fmla="*/ 155898 h 2216291"/>
                <a:gd name="connsiteX117" fmla="*/ 378742 w 1273345"/>
                <a:gd name="connsiteY117" fmla="*/ 129772 h 2216291"/>
                <a:gd name="connsiteX118" fmla="*/ 474536 w 1273345"/>
                <a:gd name="connsiteY118" fmla="*/ 225567 h 2216291"/>
                <a:gd name="connsiteX119" fmla="*/ 579039 w 1273345"/>
                <a:gd name="connsiteY119" fmla="*/ 303944 h 2216291"/>
                <a:gd name="connsiteX0" fmla="*/ 579039 w 1273345"/>
                <a:gd name="connsiteY0" fmla="*/ 303944 h 2216291"/>
                <a:gd name="connsiteX1" fmla="*/ 570330 w 1273345"/>
                <a:gd name="connsiteY1" fmla="*/ 138481 h 2216291"/>
                <a:gd name="connsiteX2" fmla="*/ 570330 w 1273345"/>
                <a:gd name="connsiteY2" fmla="*/ 7852 h 2216291"/>
                <a:gd name="connsiteX3" fmla="*/ 631290 w 1273345"/>
                <a:gd name="connsiteY3" fmla="*/ 25270 h 2216291"/>
                <a:gd name="connsiteX4" fmla="*/ 657416 w 1273345"/>
                <a:gd name="connsiteY4" fmla="*/ 112355 h 2216291"/>
                <a:gd name="connsiteX5" fmla="*/ 657416 w 1273345"/>
                <a:gd name="connsiteY5" fmla="*/ 225567 h 2216291"/>
                <a:gd name="connsiteX6" fmla="*/ 639999 w 1273345"/>
                <a:gd name="connsiteY6" fmla="*/ 303944 h 2216291"/>
                <a:gd name="connsiteX7" fmla="*/ 648707 w 1273345"/>
                <a:gd name="connsiteY7" fmla="*/ 347487 h 2216291"/>
                <a:gd name="connsiteX8" fmla="*/ 822879 w 1273345"/>
                <a:gd name="connsiteY8" fmla="*/ 190732 h 2216291"/>
                <a:gd name="connsiteX9" fmla="*/ 909964 w 1273345"/>
                <a:gd name="connsiteY9" fmla="*/ 164607 h 2216291"/>
                <a:gd name="connsiteX10" fmla="*/ 892547 w 1273345"/>
                <a:gd name="connsiteY10" fmla="*/ 242984 h 2216291"/>
                <a:gd name="connsiteX11" fmla="*/ 761919 w 1273345"/>
                <a:gd name="connsiteY11" fmla="*/ 356195 h 2216291"/>
                <a:gd name="connsiteX12" fmla="*/ 744502 w 1273345"/>
                <a:gd name="connsiteY12" fmla="*/ 417155 h 2216291"/>
                <a:gd name="connsiteX13" fmla="*/ 953507 w 1273345"/>
                <a:gd name="connsiteY13" fmla="*/ 338778 h 2216291"/>
                <a:gd name="connsiteX14" fmla="*/ 1049302 w 1273345"/>
                <a:gd name="connsiteY14" fmla="*/ 356195 h 2216291"/>
                <a:gd name="connsiteX15" fmla="*/ 1092844 w 1273345"/>
                <a:gd name="connsiteY15" fmla="*/ 443281 h 2216291"/>
                <a:gd name="connsiteX16" fmla="*/ 1014467 w 1273345"/>
                <a:gd name="connsiteY16" fmla="*/ 478115 h 2216291"/>
                <a:gd name="connsiteX17" fmla="*/ 805462 w 1273345"/>
                <a:gd name="connsiteY17" fmla="*/ 486824 h 2216291"/>
                <a:gd name="connsiteX18" fmla="*/ 709667 w 1273345"/>
                <a:gd name="connsiteY18" fmla="*/ 530367 h 2216291"/>
                <a:gd name="connsiteX19" fmla="*/ 840296 w 1273345"/>
                <a:gd name="connsiteY19" fmla="*/ 582618 h 2216291"/>
                <a:gd name="connsiteX20" fmla="*/ 1031884 w 1273345"/>
                <a:gd name="connsiteY20" fmla="*/ 565201 h 2216291"/>
                <a:gd name="connsiteX21" fmla="*/ 1162513 w 1273345"/>
                <a:gd name="connsiteY21" fmla="*/ 565201 h 2216291"/>
                <a:gd name="connsiteX22" fmla="*/ 1206056 w 1273345"/>
                <a:gd name="connsiteY22" fmla="*/ 660995 h 2216291"/>
                <a:gd name="connsiteX23" fmla="*/ 1110262 w 1273345"/>
                <a:gd name="connsiteY23" fmla="*/ 721955 h 2216291"/>
                <a:gd name="connsiteX24" fmla="*/ 927382 w 1273345"/>
                <a:gd name="connsiteY24" fmla="*/ 704538 h 2216291"/>
                <a:gd name="connsiteX25" fmla="*/ 814170 w 1273345"/>
                <a:gd name="connsiteY25" fmla="*/ 721955 h 2216291"/>
                <a:gd name="connsiteX26" fmla="*/ 970924 w 1273345"/>
                <a:gd name="connsiteY26" fmla="*/ 774207 h 2216291"/>
                <a:gd name="connsiteX27" fmla="*/ 1179930 w 1273345"/>
                <a:gd name="connsiteY27" fmla="*/ 809041 h 2216291"/>
                <a:gd name="connsiteX28" fmla="*/ 1258307 w 1273345"/>
                <a:gd name="connsiteY28" fmla="*/ 878710 h 2216291"/>
                <a:gd name="connsiteX29" fmla="*/ 1171222 w 1273345"/>
                <a:gd name="connsiteY29" fmla="*/ 957087 h 2216291"/>
                <a:gd name="connsiteX30" fmla="*/ 909964 w 1273345"/>
                <a:gd name="connsiteY30" fmla="*/ 965795 h 2216291"/>
                <a:gd name="connsiteX31" fmla="*/ 849004 w 1273345"/>
                <a:gd name="connsiteY31" fmla="*/ 991921 h 2216291"/>
                <a:gd name="connsiteX32" fmla="*/ 875130 w 1273345"/>
                <a:gd name="connsiteY32" fmla="*/ 1061590 h 2216291"/>
                <a:gd name="connsiteX33" fmla="*/ 1110262 w 1273345"/>
                <a:gd name="connsiteY33" fmla="*/ 1070298 h 2216291"/>
                <a:gd name="connsiteX34" fmla="*/ 1223473 w 1273345"/>
                <a:gd name="connsiteY34" fmla="*/ 1105132 h 2216291"/>
                <a:gd name="connsiteX35" fmla="*/ 1249599 w 1273345"/>
                <a:gd name="connsiteY35" fmla="*/ 1209635 h 2216291"/>
                <a:gd name="connsiteX36" fmla="*/ 997050 w 1273345"/>
                <a:gd name="connsiteY36" fmla="*/ 1139967 h 2216291"/>
                <a:gd name="connsiteX37" fmla="*/ 875130 w 1273345"/>
                <a:gd name="connsiteY37" fmla="*/ 1122550 h 2216291"/>
                <a:gd name="connsiteX38" fmla="*/ 866422 w 1273345"/>
                <a:gd name="connsiteY38" fmla="*/ 1209635 h 2216291"/>
                <a:gd name="connsiteX39" fmla="*/ 1101553 w 1273345"/>
                <a:gd name="connsiteY39" fmla="*/ 1253178 h 2216291"/>
                <a:gd name="connsiteX40" fmla="*/ 1249599 w 1273345"/>
                <a:gd name="connsiteY40" fmla="*/ 1253178 h 2216291"/>
                <a:gd name="connsiteX41" fmla="*/ 1145096 w 1273345"/>
                <a:gd name="connsiteY41" fmla="*/ 1322847 h 2216291"/>
                <a:gd name="connsiteX42" fmla="*/ 970924 w 1273345"/>
                <a:gd name="connsiteY42" fmla="*/ 1340264 h 2216291"/>
                <a:gd name="connsiteX43" fmla="*/ 840296 w 1273345"/>
                <a:gd name="connsiteY43" fmla="*/ 1383807 h 2216291"/>
                <a:gd name="connsiteX44" fmla="*/ 970924 w 1273345"/>
                <a:gd name="connsiteY44" fmla="*/ 1470892 h 2216291"/>
                <a:gd name="connsiteX45" fmla="*/ 1136387 w 1273345"/>
                <a:gd name="connsiteY45" fmla="*/ 1462184 h 2216291"/>
                <a:gd name="connsiteX46" fmla="*/ 1240890 w 1273345"/>
                <a:gd name="connsiteY46" fmla="*/ 1479601 h 2216291"/>
                <a:gd name="connsiteX47" fmla="*/ 1267016 w 1273345"/>
                <a:gd name="connsiteY47" fmla="*/ 1540561 h 2216291"/>
                <a:gd name="connsiteX48" fmla="*/ 1136387 w 1273345"/>
                <a:gd name="connsiteY48" fmla="*/ 1627647 h 2216291"/>
                <a:gd name="connsiteX49" fmla="*/ 979633 w 1273345"/>
                <a:gd name="connsiteY49" fmla="*/ 1601521 h 2216291"/>
                <a:gd name="connsiteX50" fmla="*/ 927382 w 1273345"/>
                <a:gd name="connsiteY50" fmla="*/ 1610230 h 2216291"/>
                <a:gd name="connsiteX51" fmla="*/ 1066719 w 1273345"/>
                <a:gd name="connsiteY51" fmla="*/ 1697315 h 2216291"/>
                <a:gd name="connsiteX52" fmla="*/ 1153804 w 1273345"/>
                <a:gd name="connsiteY52" fmla="*/ 1801818 h 2216291"/>
                <a:gd name="connsiteX53" fmla="*/ 1162513 w 1273345"/>
                <a:gd name="connsiteY53" fmla="*/ 1871487 h 2216291"/>
                <a:gd name="connsiteX54" fmla="*/ 979633 w 1273345"/>
                <a:gd name="connsiteY54" fmla="*/ 1810527 h 2216291"/>
                <a:gd name="connsiteX55" fmla="*/ 883839 w 1273345"/>
                <a:gd name="connsiteY55" fmla="*/ 1766984 h 2216291"/>
                <a:gd name="connsiteX56" fmla="*/ 866422 w 1273345"/>
                <a:gd name="connsiteY56" fmla="*/ 1827944 h 2216291"/>
                <a:gd name="connsiteX57" fmla="*/ 936090 w 1273345"/>
                <a:gd name="connsiteY57" fmla="*/ 1871487 h 2216291"/>
                <a:gd name="connsiteX58" fmla="*/ 1031884 w 1273345"/>
                <a:gd name="connsiteY58" fmla="*/ 2019532 h 2216291"/>
                <a:gd name="connsiteX59" fmla="*/ 1005759 w 1273345"/>
                <a:gd name="connsiteY59" fmla="*/ 2054367 h 2216291"/>
                <a:gd name="connsiteX60" fmla="*/ 831587 w 1273345"/>
                <a:gd name="connsiteY60" fmla="*/ 1967281 h 2216291"/>
                <a:gd name="connsiteX61" fmla="*/ 753210 w 1273345"/>
                <a:gd name="connsiteY61" fmla="*/ 1915030 h 2216291"/>
                <a:gd name="connsiteX62" fmla="*/ 788044 w 1273345"/>
                <a:gd name="connsiteY62" fmla="*/ 2002115 h 2216291"/>
                <a:gd name="connsiteX63" fmla="*/ 805462 w 1273345"/>
                <a:gd name="connsiteY63" fmla="*/ 2158870 h 2216291"/>
                <a:gd name="connsiteX64" fmla="*/ 692250 w 1273345"/>
                <a:gd name="connsiteY64" fmla="*/ 2211121 h 2216291"/>
                <a:gd name="connsiteX65" fmla="*/ 631290 w 1273345"/>
                <a:gd name="connsiteY65" fmla="*/ 2045658 h 2216291"/>
                <a:gd name="connsiteX66" fmla="*/ 639999 w 1273345"/>
                <a:gd name="connsiteY66" fmla="*/ 1915030 h 2216291"/>
                <a:gd name="connsiteX67" fmla="*/ 535496 w 1273345"/>
                <a:gd name="connsiteY67" fmla="*/ 1984698 h 2216291"/>
                <a:gd name="connsiteX68" fmla="*/ 378742 w 1273345"/>
                <a:gd name="connsiteY68" fmla="*/ 2019532 h 2216291"/>
                <a:gd name="connsiteX69" fmla="*/ 370033 w 1273345"/>
                <a:gd name="connsiteY69" fmla="*/ 1984698 h 2216291"/>
                <a:gd name="connsiteX70" fmla="*/ 509370 w 1273345"/>
                <a:gd name="connsiteY70" fmla="*/ 1871487 h 2216291"/>
                <a:gd name="connsiteX71" fmla="*/ 317782 w 1273345"/>
                <a:gd name="connsiteY71" fmla="*/ 1897612 h 2216291"/>
                <a:gd name="connsiteX72" fmla="*/ 187153 w 1273345"/>
                <a:gd name="connsiteY72" fmla="*/ 1906321 h 2216291"/>
                <a:gd name="connsiteX73" fmla="*/ 230696 w 1273345"/>
                <a:gd name="connsiteY73" fmla="*/ 1801818 h 2216291"/>
                <a:gd name="connsiteX74" fmla="*/ 361324 w 1273345"/>
                <a:gd name="connsiteY74" fmla="*/ 1801818 h 2216291"/>
                <a:gd name="connsiteX75" fmla="*/ 387450 w 1273345"/>
                <a:gd name="connsiteY75" fmla="*/ 1793110 h 2216291"/>
                <a:gd name="connsiteX76" fmla="*/ 221987 w 1273345"/>
                <a:gd name="connsiteY76" fmla="*/ 1714732 h 2216291"/>
                <a:gd name="connsiteX77" fmla="*/ 117484 w 1273345"/>
                <a:gd name="connsiteY77" fmla="*/ 1653772 h 2216291"/>
                <a:gd name="connsiteX78" fmla="*/ 361324 w 1273345"/>
                <a:gd name="connsiteY78" fmla="*/ 1732150 h 2216291"/>
                <a:gd name="connsiteX79" fmla="*/ 457118 w 1273345"/>
                <a:gd name="connsiteY79" fmla="*/ 1618938 h 2216291"/>
                <a:gd name="connsiteX80" fmla="*/ 187153 w 1273345"/>
                <a:gd name="connsiteY80" fmla="*/ 1557978 h 2216291"/>
                <a:gd name="connsiteX81" fmla="*/ 4273 w 1273345"/>
                <a:gd name="connsiteY81" fmla="*/ 1531852 h 2216291"/>
                <a:gd name="connsiteX82" fmla="*/ 82650 w 1273345"/>
                <a:gd name="connsiteY82" fmla="*/ 1497018 h 2216291"/>
                <a:gd name="connsiteX83" fmla="*/ 352616 w 1273345"/>
                <a:gd name="connsiteY83" fmla="*/ 1479601 h 2216291"/>
                <a:gd name="connsiteX84" fmla="*/ 500662 w 1273345"/>
                <a:gd name="connsiteY84" fmla="*/ 1488310 h 2216291"/>
                <a:gd name="connsiteX85" fmla="*/ 378742 w 1273345"/>
                <a:gd name="connsiteY85" fmla="*/ 1436058 h 2216291"/>
                <a:gd name="connsiteX86" fmla="*/ 152319 w 1273345"/>
                <a:gd name="connsiteY86" fmla="*/ 1427350 h 2216291"/>
                <a:gd name="connsiteX87" fmla="*/ 56524 w 1273345"/>
                <a:gd name="connsiteY87" fmla="*/ 1418641 h 2216291"/>
                <a:gd name="connsiteX88" fmla="*/ 126193 w 1273345"/>
                <a:gd name="connsiteY88" fmla="*/ 1340264 h 2216291"/>
                <a:gd name="connsiteX89" fmla="*/ 326490 w 1273345"/>
                <a:gd name="connsiteY89" fmla="*/ 1348972 h 2216291"/>
                <a:gd name="connsiteX90" fmla="*/ 187153 w 1273345"/>
                <a:gd name="connsiteY90" fmla="*/ 1244470 h 2216291"/>
                <a:gd name="connsiteX91" fmla="*/ 56524 w 1273345"/>
                <a:gd name="connsiteY91" fmla="*/ 1166092 h 2216291"/>
                <a:gd name="connsiteX92" fmla="*/ 21690 w 1273345"/>
                <a:gd name="connsiteY92" fmla="*/ 1087715 h 2216291"/>
                <a:gd name="connsiteX93" fmla="*/ 213279 w 1273345"/>
                <a:gd name="connsiteY93" fmla="*/ 1139967 h 2216291"/>
                <a:gd name="connsiteX94" fmla="*/ 378742 w 1273345"/>
                <a:gd name="connsiteY94" fmla="*/ 1200927 h 2216291"/>
                <a:gd name="connsiteX95" fmla="*/ 152319 w 1273345"/>
                <a:gd name="connsiteY95" fmla="*/ 1026755 h 2216291"/>
                <a:gd name="connsiteX96" fmla="*/ 73942 w 1273345"/>
                <a:gd name="connsiteY96" fmla="*/ 965795 h 2216291"/>
                <a:gd name="connsiteX97" fmla="*/ 187153 w 1273345"/>
                <a:gd name="connsiteY97" fmla="*/ 957087 h 2216291"/>
                <a:gd name="connsiteX98" fmla="*/ 396159 w 1273345"/>
                <a:gd name="connsiteY98" fmla="*/ 948378 h 2216291"/>
                <a:gd name="connsiteX99" fmla="*/ 274239 w 1273345"/>
                <a:gd name="connsiteY99" fmla="*/ 852584 h 2216291"/>
                <a:gd name="connsiteX100" fmla="*/ 134902 w 1273345"/>
                <a:gd name="connsiteY100" fmla="*/ 835167 h 2216291"/>
                <a:gd name="connsiteX101" fmla="*/ 91359 w 1273345"/>
                <a:gd name="connsiteY101" fmla="*/ 791624 h 2216291"/>
                <a:gd name="connsiteX102" fmla="*/ 204570 w 1273345"/>
                <a:gd name="connsiteY102" fmla="*/ 756790 h 2216291"/>
                <a:gd name="connsiteX103" fmla="*/ 422284 w 1273345"/>
                <a:gd name="connsiteY103" fmla="*/ 765498 h 2216291"/>
                <a:gd name="connsiteX104" fmla="*/ 274239 w 1273345"/>
                <a:gd name="connsiteY104" fmla="*/ 652287 h 2216291"/>
                <a:gd name="connsiteX105" fmla="*/ 100067 w 1273345"/>
                <a:gd name="connsiteY105" fmla="*/ 652287 h 2216291"/>
                <a:gd name="connsiteX106" fmla="*/ 117484 w 1273345"/>
                <a:gd name="connsiteY106" fmla="*/ 573910 h 2216291"/>
                <a:gd name="connsiteX107" fmla="*/ 256822 w 1273345"/>
                <a:gd name="connsiteY107" fmla="*/ 582618 h 2216291"/>
                <a:gd name="connsiteX108" fmla="*/ 465827 w 1273345"/>
                <a:gd name="connsiteY108" fmla="*/ 643578 h 2216291"/>
                <a:gd name="connsiteX109" fmla="*/ 352616 w 1273345"/>
                <a:gd name="connsiteY109" fmla="*/ 495532 h 2216291"/>
                <a:gd name="connsiteX110" fmla="*/ 169736 w 1273345"/>
                <a:gd name="connsiteY110" fmla="*/ 434572 h 2216291"/>
                <a:gd name="connsiteX111" fmla="*/ 108776 w 1273345"/>
                <a:gd name="connsiteY111" fmla="*/ 338778 h 2216291"/>
                <a:gd name="connsiteX112" fmla="*/ 274239 w 1273345"/>
                <a:gd name="connsiteY112" fmla="*/ 373612 h 2216291"/>
                <a:gd name="connsiteX113" fmla="*/ 448410 w 1273345"/>
                <a:gd name="connsiteY113" fmla="*/ 443281 h 2216291"/>
                <a:gd name="connsiteX114" fmla="*/ 483244 w 1273345"/>
                <a:gd name="connsiteY114" fmla="*/ 373612 h 2216291"/>
                <a:gd name="connsiteX115" fmla="*/ 361324 w 1273345"/>
                <a:gd name="connsiteY115" fmla="*/ 303944 h 2216291"/>
                <a:gd name="connsiteX116" fmla="*/ 291656 w 1273345"/>
                <a:gd name="connsiteY116" fmla="*/ 155898 h 2216291"/>
                <a:gd name="connsiteX117" fmla="*/ 378742 w 1273345"/>
                <a:gd name="connsiteY117" fmla="*/ 129772 h 2216291"/>
                <a:gd name="connsiteX118" fmla="*/ 474536 w 1273345"/>
                <a:gd name="connsiteY118" fmla="*/ 225567 h 2216291"/>
                <a:gd name="connsiteX119" fmla="*/ 579039 w 1273345"/>
                <a:gd name="connsiteY119" fmla="*/ 303944 h 2216291"/>
                <a:gd name="connsiteX0" fmla="*/ 579039 w 1273345"/>
                <a:gd name="connsiteY0" fmla="*/ 303944 h 2216291"/>
                <a:gd name="connsiteX1" fmla="*/ 570330 w 1273345"/>
                <a:gd name="connsiteY1" fmla="*/ 138481 h 2216291"/>
                <a:gd name="connsiteX2" fmla="*/ 570330 w 1273345"/>
                <a:gd name="connsiteY2" fmla="*/ 7852 h 2216291"/>
                <a:gd name="connsiteX3" fmla="*/ 631290 w 1273345"/>
                <a:gd name="connsiteY3" fmla="*/ 25270 h 2216291"/>
                <a:gd name="connsiteX4" fmla="*/ 657416 w 1273345"/>
                <a:gd name="connsiteY4" fmla="*/ 112355 h 2216291"/>
                <a:gd name="connsiteX5" fmla="*/ 657416 w 1273345"/>
                <a:gd name="connsiteY5" fmla="*/ 225567 h 2216291"/>
                <a:gd name="connsiteX6" fmla="*/ 639999 w 1273345"/>
                <a:gd name="connsiteY6" fmla="*/ 303944 h 2216291"/>
                <a:gd name="connsiteX7" fmla="*/ 648707 w 1273345"/>
                <a:gd name="connsiteY7" fmla="*/ 347487 h 2216291"/>
                <a:gd name="connsiteX8" fmla="*/ 822879 w 1273345"/>
                <a:gd name="connsiteY8" fmla="*/ 190732 h 2216291"/>
                <a:gd name="connsiteX9" fmla="*/ 909964 w 1273345"/>
                <a:gd name="connsiteY9" fmla="*/ 164607 h 2216291"/>
                <a:gd name="connsiteX10" fmla="*/ 892547 w 1273345"/>
                <a:gd name="connsiteY10" fmla="*/ 242984 h 2216291"/>
                <a:gd name="connsiteX11" fmla="*/ 761919 w 1273345"/>
                <a:gd name="connsiteY11" fmla="*/ 356195 h 2216291"/>
                <a:gd name="connsiteX12" fmla="*/ 744502 w 1273345"/>
                <a:gd name="connsiteY12" fmla="*/ 417155 h 2216291"/>
                <a:gd name="connsiteX13" fmla="*/ 953507 w 1273345"/>
                <a:gd name="connsiteY13" fmla="*/ 338778 h 2216291"/>
                <a:gd name="connsiteX14" fmla="*/ 1049302 w 1273345"/>
                <a:gd name="connsiteY14" fmla="*/ 356195 h 2216291"/>
                <a:gd name="connsiteX15" fmla="*/ 1092844 w 1273345"/>
                <a:gd name="connsiteY15" fmla="*/ 443281 h 2216291"/>
                <a:gd name="connsiteX16" fmla="*/ 1014467 w 1273345"/>
                <a:gd name="connsiteY16" fmla="*/ 478115 h 2216291"/>
                <a:gd name="connsiteX17" fmla="*/ 805462 w 1273345"/>
                <a:gd name="connsiteY17" fmla="*/ 486824 h 2216291"/>
                <a:gd name="connsiteX18" fmla="*/ 709667 w 1273345"/>
                <a:gd name="connsiteY18" fmla="*/ 530367 h 2216291"/>
                <a:gd name="connsiteX19" fmla="*/ 840296 w 1273345"/>
                <a:gd name="connsiteY19" fmla="*/ 582618 h 2216291"/>
                <a:gd name="connsiteX20" fmla="*/ 1031884 w 1273345"/>
                <a:gd name="connsiteY20" fmla="*/ 565201 h 2216291"/>
                <a:gd name="connsiteX21" fmla="*/ 1162513 w 1273345"/>
                <a:gd name="connsiteY21" fmla="*/ 565201 h 2216291"/>
                <a:gd name="connsiteX22" fmla="*/ 1206056 w 1273345"/>
                <a:gd name="connsiteY22" fmla="*/ 660995 h 2216291"/>
                <a:gd name="connsiteX23" fmla="*/ 1110262 w 1273345"/>
                <a:gd name="connsiteY23" fmla="*/ 721955 h 2216291"/>
                <a:gd name="connsiteX24" fmla="*/ 927382 w 1273345"/>
                <a:gd name="connsiteY24" fmla="*/ 704538 h 2216291"/>
                <a:gd name="connsiteX25" fmla="*/ 814170 w 1273345"/>
                <a:gd name="connsiteY25" fmla="*/ 721955 h 2216291"/>
                <a:gd name="connsiteX26" fmla="*/ 970924 w 1273345"/>
                <a:gd name="connsiteY26" fmla="*/ 774207 h 2216291"/>
                <a:gd name="connsiteX27" fmla="*/ 1179930 w 1273345"/>
                <a:gd name="connsiteY27" fmla="*/ 809041 h 2216291"/>
                <a:gd name="connsiteX28" fmla="*/ 1258307 w 1273345"/>
                <a:gd name="connsiteY28" fmla="*/ 878710 h 2216291"/>
                <a:gd name="connsiteX29" fmla="*/ 1171222 w 1273345"/>
                <a:gd name="connsiteY29" fmla="*/ 957087 h 2216291"/>
                <a:gd name="connsiteX30" fmla="*/ 909964 w 1273345"/>
                <a:gd name="connsiteY30" fmla="*/ 965795 h 2216291"/>
                <a:gd name="connsiteX31" fmla="*/ 849004 w 1273345"/>
                <a:gd name="connsiteY31" fmla="*/ 991921 h 2216291"/>
                <a:gd name="connsiteX32" fmla="*/ 875130 w 1273345"/>
                <a:gd name="connsiteY32" fmla="*/ 1061590 h 2216291"/>
                <a:gd name="connsiteX33" fmla="*/ 1110262 w 1273345"/>
                <a:gd name="connsiteY33" fmla="*/ 1070298 h 2216291"/>
                <a:gd name="connsiteX34" fmla="*/ 1223473 w 1273345"/>
                <a:gd name="connsiteY34" fmla="*/ 1105132 h 2216291"/>
                <a:gd name="connsiteX35" fmla="*/ 1249599 w 1273345"/>
                <a:gd name="connsiteY35" fmla="*/ 1209635 h 2216291"/>
                <a:gd name="connsiteX36" fmla="*/ 997050 w 1273345"/>
                <a:gd name="connsiteY36" fmla="*/ 1139967 h 2216291"/>
                <a:gd name="connsiteX37" fmla="*/ 875130 w 1273345"/>
                <a:gd name="connsiteY37" fmla="*/ 1122550 h 2216291"/>
                <a:gd name="connsiteX38" fmla="*/ 866422 w 1273345"/>
                <a:gd name="connsiteY38" fmla="*/ 1209635 h 2216291"/>
                <a:gd name="connsiteX39" fmla="*/ 1101553 w 1273345"/>
                <a:gd name="connsiteY39" fmla="*/ 1253178 h 2216291"/>
                <a:gd name="connsiteX40" fmla="*/ 1249599 w 1273345"/>
                <a:gd name="connsiteY40" fmla="*/ 1253178 h 2216291"/>
                <a:gd name="connsiteX41" fmla="*/ 1145096 w 1273345"/>
                <a:gd name="connsiteY41" fmla="*/ 1322847 h 2216291"/>
                <a:gd name="connsiteX42" fmla="*/ 970924 w 1273345"/>
                <a:gd name="connsiteY42" fmla="*/ 1340264 h 2216291"/>
                <a:gd name="connsiteX43" fmla="*/ 840296 w 1273345"/>
                <a:gd name="connsiteY43" fmla="*/ 1383807 h 2216291"/>
                <a:gd name="connsiteX44" fmla="*/ 970924 w 1273345"/>
                <a:gd name="connsiteY44" fmla="*/ 1470892 h 2216291"/>
                <a:gd name="connsiteX45" fmla="*/ 1136387 w 1273345"/>
                <a:gd name="connsiteY45" fmla="*/ 1462184 h 2216291"/>
                <a:gd name="connsiteX46" fmla="*/ 1240890 w 1273345"/>
                <a:gd name="connsiteY46" fmla="*/ 1479601 h 2216291"/>
                <a:gd name="connsiteX47" fmla="*/ 1267016 w 1273345"/>
                <a:gd name="connsiteY47" fmla="*/ 1540561 h 2216291"/>
                <a:gd name="connsiteX48" fmla="*/ 1136387 w 1273345"/>
                <a:gd name="connsiteY48" fmla="*/ 1627647 h 2216291"/>
                <a:gd name="connsiteX49" fmla="*/ 979633 w 1273345"/>
                <a:gd name="connsiteY49" fmla="*/ 1601521 h 2216291"/>
                <a:gd name="connsiteX50" fmla="*/ 927382 w 1273345"/>
                <a:gd name="connsiteY50" fmla="*/ 1610230 h 2216291"/>
                <a:gd name="connsiteX51" fmla="*/ 1066719 w 1273345"/>
                <a:gd name="connsiteY51" fmla="*/ 1697315 h 2216291"/>
                <a:gd name="connsiteX52" fmla="*/ 1153804 w 1273345"/>
                <a:gd name="connsiteY52" fmla="*/ 1801818 h 2216291"/>
                <a:gd name="connsiteX53" fmla="*/ 1162513 w 1273345"/>
                <a:gd name="connsiteY53" fmla="*/ 1871487 h 2216291"/>
                <a:gd name="connsiteX54" fmla="*/ 979633 w 1273345"/>
                <a:gd name="connsiteY54" fmla="*/ 1810527 h 2216291"/>
                <a:gd name="connsiteX55" fmla="*/ 883839 w 1273345"/>
                <a:gd name="connsiteY55" fmla="*/ 1766984 h 2216291"/>
                <a:gd name="connsiteX56" fmla="*/ 866422 w 1273345"/>
                <a:gd name="connsiteY56" fmla="*/ 1827944 h 2216291"/>
                <a:gd name="connsiteX57" fmla="*/ 936090 w 1273345"/>
                <a:gd name="connsiteY57" fmla="*/ 1871487 h 2216291"/>
                <a:gd name="connsiteX58" fmla="*/ 1031884 w 1273345"/>
                <a:gd name="connsiteY58" fmla="*/ 2019532 h 2216291"/>
                <a:gd name="connsiteX59" fmla="*/ 1005759 w 1273345"/>
                <a:gd name="connsiteY59" fmla="*/ 2054367 h 2216291"/>
                <a:gd name="connsiteX60" fmla="*/ 831587 w 1273345"/>
                <a:gd name="connsiteY60" fmla="*/ 1967281 h 2216291"/>
                <a:gd name="connsiteX61" fmla="*/ 753210 w 1273345"/>
                <a:gd name="connsiteY61" fmla="*/ 1915030 h 2216291"/>
                <a:gd name="connsiteX62" fmla="*/ 788044 w 1273345"/>
                <a:gd name="connsiteY62" fmla="*/ 2002115 h 2216291"/>
                <a:gd name="connsiteX63" fmla="*/ 805462 w 1273345"/>
                <a:gd name="connsiteY63" fmla="*/ 2158870 h 2216291"/>
                <a:gd name="connsiteX64" fmla="*/ 692250 w 1273345"/>
                <a:gd name="connsiteY64" fmla="*/ 2211121 h 2216291"/>
                <a:gd name="connsiteX65" fmla="*/ 631290 w 1273345"/>
                <a:gd name="connsiteY65" fmla="*/ 2045658 h 2216291"/>
                <a:gd name="connsiteX66" fmla="*/ 639999 w 1273345"/>
                <a:gd name="connsiteY66" fmla="*/ 1915030 h 2216291"/>
                <a:gd name="connsiteX67" fmla="*/ 535496 w 1273345"/>
                <a:gd name="connsiteY67" fmla="*/ 1984698 h 2216291"/>
                <a:gd name="connsiteX68" fmla="*/ 378742 w 1273345"/>
                <a:gd name="connsiteY68" fmla="*/ 2019532 h 2216291"/>
                <a:gd name="connsiteX69" fmla="*/ 370033 w 1273345"/>
                <a:gd name="connsiteY69" fmla="*/ 1984698 h 2216291"/>
                <a:gd name="connsiteX70" fmla="*/ 509370 w 1273345"/>
                <a:gd name="connsiteY70" fmla="*/ 1871487 h 2216291"/>
                <a:gd name="connsiteX71" fmla="*/ 317782 w 1273345"/>
                <a:gd name="connsiteY71" fmla="*/ 1897612 h 2216291"/>
                <a:gd name="connsiteX72" fmla="*/ 187153 w 1273345"/>
                <a:gd name="connsiteY72" fmla="*/ 1906321 h 2216291"/>
                <a:gd name="connsiteX73" fmla="*/ 230696 w 1273345"/>
                <a:gd name="connsiteY73" fmla="*/ 1801818 h 2216291"/>
                <a:gd name="connsiteX74" fmla="*/ 361324 w 1273345"/>
                <a:gd name="connsiteY74" fmla="*/ 1801818 h 2216291"/>
                <a:gd name="connsiteX75" fmla="*/ 387450 w 1273345"/>
                <a:gd name="connsiteY75" fmla="*/ 1793110 h 2216291"/>
                <a:gd name="connsiteX76" fmla="*/ 221987 w 1273345"/>
                <a:gd name="connsiteY76" fmla="*/ 1714732 h 2216291"/>
                <a:gd name="connsiteX77" fmla="*/ 117484 w 1273345"/>
                <a:gd name="connsiteY77" fmla="*/ 1653772 h 2216291"/>
                <a:gd name="connsiteX78" fmla="*/ 413575 w 1273345"/>
                <a:gd name="connsiteY78" fmla="*/ 1697315 h 2216291"/>
                <a:gd name="connsiteX79" fmla="*/ 457118 w 1273345"/>
                <a:gd name="connsiteY79" fmla="*/ 1618938 h 2216291"/>
                <a:gd name="connsiteX80" fmla="*/ 187153 w 1273345"/>
                <a:gd name="connsiteY80" fmla="*/ 1557978 h 2216291"/>
                <a:gd name="connsiteX81" fmla="*/ 4273 w 1273345"/>
                <a:gd name="connsiteY81" fmla="*/ 1531852 h 2216291"/>
                <a:gd name="connsiteX82" fmla="*/ 82650 w 1273345"/>
                <a:gd name="connsiteY82" fmla="*/ 1497018 h 2216291"/>
                <a:gd name="connsiteX83" fmla="*/ 352616 w 1273345"/>
                <a:gd name="connsiteY83" fmla="*/ 1479601 h 2216291"/>
                <a:gd name="connsiteX84" fmla="*/ 500662 w 1273345"/>
                <a:gd name="connsiteY84" fmla="*/ 1488310 h 2216291"/>
                <a:gd name="connsiteX85" fmla="*/ 378742 w 1273345"/>
                <a:gd name="connsiteY85" fmla="*/ 1436058 h 2216291"/>
                <a:gd name="connsiteX86" fmla="*/ 152319 w 1273345"/>
                <a:gd name="connsiteY86" fmla="*/ 1427350 h 2216291"/>
                <a:gd name="connsiteX87" fmla="*/ 56524 w 1273345"/>
                <a:gd name="connsiteY87" fmla="*/ 1418641 h 2216291"/>
                <a:gd name="connsiteX88" fmla="*/ 126193 w 1273345"/>
                <a:gd name="connsiteY88" fmla="*/ 1340264 h 2216291"/>
                <a:gd name="connsiteX89" fmla="*/ 326490 w 1273345"/>
                <a:gd name="connsiteY89" fmla="*/ 1348972 h 2216291"/>
                <a:gd name="connsiteX90" fmla="*/ 187153 w 1273345"/>
                <a:gd name="connsiteY90" fmla="*/ 1244470 h 2216291"/>
                <a:gd name="connsiteX91" fmla="*/ 56524 w 1273345"/>
                <a:gd name="connsiteY91" fmla="*/ 1166092 h 2216291"/>
                <a:gd name="connsiteX92" fmla="*/ 21690 w 1273345"/>
                <a:gd name="connsiteY92" fmla="*/ 1087715 h 2216291"/>
                <a:gd name="connsiteX93" fmla="*/ 213279 w 1273345"/>
                <a:gd name="connsiteY93" fmla="*/ 1139967 h 2216291"/>
                <a:gd name="connsiteX94" fmla="*/ 378742 w 1273345"/>
                <a:gd name="connsiteY94" fmla="*/ 1200927 h 2216291"/>
                <a:gd name="connsiteX95" fmla="*/ 152319 w 1273345"/>
                <a:gd name="connsiteY95" fmla="*/ 1026755 h 2216291"/>
                <a:gd name="connsiteX96" fmla="*/ 73942 w 1273345"/>
                <a:gd name="connsiteY96" fmla="*/ 965795 h 2216291"/>
                <a:gd name="connsiteX97" fmla="*/ 187153 w 1273345"/>
                <a:gd name="connsiteY97" fmla="*/ 957087 h 2216291"/>
                <a:gd name="connsiteX98" fmla="*/ 396159 w 1273345"/>
                <a:gd name="connsiteY98" fmla="*/ 948378 h 2216291"/>
                <a:gd name="connsiteX99" fmla="*/ 274239 w 1273345"/>
                <a:gd name="connsiteY99" fmla="*/ 852584 h 2216291"/>
                <a:gd name="connsiteX100" fmla="*/ 134902 w 1273345"/>
                <a:gd name="connsiteY100" fmla="*/ 835167 h 2216291"/>
                <a:gd name="connsiteX101" fmla="*/ 91359 w 1273345"/>
                <a:gd name="connsiteY101" fmla="*/ 791624 h 2216291"/>
                <a:gd name="connsiteX102" fmla="*/ 204570 w 1273345"/>
                <a:gd name="connsiteY102" fmla="*/ 756790 h 2216291"/>
                <a:gd name="connsiteX103" fmla="*/ 422284 w 1273345"/>
                <a:gd name="connsiteY103" fmla="*/ 765498 h 2216291"/>
                <a:gd name="connsiteX104" fmla="*/ 274239 w 1273345"/>
                <a:gd name="connsiteY104" fmla="*/ 652287 h 2216291"/>
                <a:gd name="connsiteX105" fmla="*/ 100067 w 1273345"/>
                <a:gd name="connsiteY105" fmla="*/ 652287 h 2216291"/>
                <a:gd name="connsiteX106" fmla="*/ 117484 w 1273345"/>
                <a:gd name="connsiteY106" fmla="*/ 573910 h 2216291"/>
                <a:gd name="connsiteX107" fmla="*/ 256822 w 1273345"/>
                <a:gd name="connsiteY107" fmla="*/ 582618 h 2216291"/>
                <a:gd name="connsiteX108" fmla="*/ 465827 w 1273345"/>
                <a:gd name="connsiteY108" fmla="*/ 643578 h 2216291"/>
                <a:gd name="connsiteX109" fmla="*/ 352616 w 1273345"/>
                <a:gd name="connsiteY109" fmla="*/ 495532 h 2216291"/>
                <a:gd name="connsiteX110" fmla="*/ 169736 w 1273345"/>
                <a:gd name="connsiteY110" fmla="*/ 434572 h 2216291"/>
                <a:gd name="connsiteX111" fmla="*/ 108776 w 1273345"/>
                <a:gd name="connsiteY111" fmla="*/ 338778 h 2216291"/>
                <a:gd name="connsiteX112" fmla="*/ 274239 w 1273345"/>
                <a:gd name="connsiteY112" fmla="*/ 373612 h 2216291"/>
                <a:gd name="connsiteX113" fmla="*/ 448410 w 1273345"/>
                <a:gd name="connsiteY113" fmla="*/ 443281 h 2216291"/>
                <a:gd name="connsiteX114" fmla="*/ 483244 w 1273345"/>
                <a:gd name="connsiteY114" fmla="*/ 373612 h 2216291"/>
                <a:gd name="connsiteX115" fmla="*/ 361324 w 1273345"/>
                <a:gd name="connsiteY115" fmla="*/ 303944 h 2216291"/>
                <a:gd name="connsiteX116" fmla="*/ 291656 w 1273345"/>
                <a:gd name="connsiteY116" fmla="*/ 155898 h 2216291"/>
                <a:gd name="connsiteX117" fmla="*/ 378742 w 1273345"/>
                <a:gd name="connsiteY117" fmla="*/ 129772 h 2216291"/>
                <a:gd name="connsiteX118" fmla="*/ 474536 w 1273345"/>
                <a:gd name="connsiteY118" fmla="*/ 225567 h 2216291"/>
                <a:gd name="connsiteX119" fmla="*/ 579039 w 1273345"/>
                <a:gd name="connsiteY119" fmla="*/ 303944 h 2216291"/>
                <a:gd name="connsiteX0" fmla="*/ 579039 w 1273345"/>
                <a:gd name="connsiteY0" fmla="*/ 303944 h 2216291"/>
                <a:gd name="connsiteX1" fmla="*/ 570330 w 1273345"/>
                <a:gd name="connsiteY1" fmla="*/ 138481 h 2216291"/>
                <a:gd name="connsiteX2" fmla="*/ 570330 w 1273345"/>
                <a:gd name="connsiteY2" fmla="*/ 7852 h 2216291"/>
                <a:gd name="connsiteX3" fmla="*/ 631290 w 1273345"/>
                <a:gd name="connsiteY3" fmla="*/ 25270 h 2216291"/>
                <a:gd name="connsiteX4" fmla="*/ 657416 w 1273345"/>
                <a:gd name="connsiteY4" fmla="*/ 112355 h 2216291"/>
                <a:gd name="connsiteX5" fmla="*/ 657416 w 1273345"/>
                <a:gd name="connsiteY5" fmla="*/ 225567 h 2216291"/>
                <a:gd name="connsiteX6" fmla="*/ 639999 w 1273345"/>
                <a:gd name="connsiteY6" fmla="*/ 303944 h 2216291"/>
                <a:gd name="connsiteX7" fmla="*/ 648707 w 1273345"/>
                <a:gd name="connsiteY7" fmla="*/ 347487 h 2216291"/>
                <a:gd name="connsiteX8" fmla="*/ 822879 w 1273345"/>
                <a:gd name="connsiteY8" fmla="*/ 190732 h 2216291"/>
                <a:gd name="connsiteX9" fmla="*/ 909964 w 1273345"/>
                <a:gd name="connsiteY9" fmla="*/ 164607 h 2216291"/>
                <a:gd name="connsiteX10" fmla="*/ 892547 w 1273345"/>
                <a:gd name="connsiteY10" fmla="*/ 242984 h 2216291"/>
                <a:gd name="connsiteX11" fmla="*/ 761919 w 1273345"/>
                <a:gd name="connsiteY11" fmla="*/ 356195 h 2216291"/>
                <a:gd name="connsiteX12" fmla="*/ 744502 w 1273345"/>
                <a:gd name="connsiteY12" fmla="*/ 417155 h 2216291"/>
                <a:gd name="connsiteX13" fmla="*/ 953507 w 1273345"/>
                <a:gd name="connsiteY13" fmla="*/ 338778 h 2216291"/>
                <a:gd name="connsiteX14" fmla="*/ 1049302 w 1273345"/>
                <a:gd name="connsiteY14" fmla="*/ 356195 h 2216291"/>
                <a:gd name="connsiteX15" fmla="*/ 1092844 w 1273345"/>
                <a:gd name="connsiteY15" fmla="*/ 443281 h 2216291"/>
                <a:gd name="connsiteX16" fmla="*/ 1014467 w 1273345"/>
                <a:gd name="connsiteY16" fmla="*/ 478115 h 2216291"/>
                <a:gd name="connsiteX17" fmla="*/ 805462 w 1273345"/>
                <a:gd name="connsiteY17" fmla="*/ 486824 h 2216291"/>
                <a:gd name="connsiteX18" fmla="*/ 709667 w 1273345"/>
                <a:gd name="connsiteY18" fmla="*/ 530367 h 2216291"/>
                <a:gd name="connsiteX19" fmla="*/ 840296 w 1273345"/>
                <a:gd name="connsiteY19" fmla="*/ 582618 h 2216291"/>
                <a:gd name="connsiteX20" fmla="*/ 1031884 w 1273345"/>
                <a:gd name="connsiteY20" fmla="*/ 565201 h 2216291"/>
                <a:gd name="connsiteX21" fmla="*/ 1162513 w 1273345"/>
                <a:gd name="connsiteY21" fmla="*/ 565201 h 2216291"/>
                <a:gd name="connsiteX22" fmla="*/ 1206056 w 1273345"/>
                <a:gd name="connsiteY22" fmla="*/ 660995 h 2216291"/>
                <a:gd name="connsiteX23" fmla="*/ 1110262 w 1273345"/>
                <a:gd name="connsiteY23" fmla="*/ 721955 h 2216291"/>
                <a:gd name="connsiteX24" fmla="*/ 927382 w 1273345"/>
                <a:gd name="connsiteY24" fmla="*/ 704538 h 2216291"/>
                <a:gd name="connsiteX25" fmla="*/ 814170 w 1273345"/>
                <a:gd name="connsiteY25" fmla="*/ 721955 h 2216291"/>
                <a:gd name="connsiteX26" fmla="*/ 970924 w 1273345"/>
                <a:gd name="connsiteY26" fmla="*/ 774207 h 2216291"/>
                <a:gd name="connsiteX27" fmla="*/ 1179930 w 1273345"/>
                <a:gd name="connsiteY27" fmla="*/ 809041 h 2216291"/>
                <a:gd name="connsiteX28" fmla="*/ 1258307 w 1273345"/>
                <a:gd name="connsiteY28" fmla="*/ 878710 h 2216291"/>
                <a:gd name="connsiteX29" fmla="*/ 1171222 w 1273345"/>
                <a:gd name="connsiteY29" fmla="*/ 957087 h 2216291"/>
                <a:gd name="connsiteX30" fmla="*/ 909964 w 1273345"/>
                <a:gd name="connsiteY30" fmla="*/ 965795 h 2216291"/>
                <a:gd name="connsiteX31" fmla="*/ 849004 w 1273345"/>
                <a:gd name="connsiteY31" fmla="*/ 991921 h 2216291"/>
                <a:gd name="connsiteX32" fmla="*/ 875130 w 1273345"/>
                <a:gd name="connsiteY32" fmla="*/ 1061590 h 2216291"/>
                <a:gd name="connsiteX33" fmla="*/ 1110262 w 1273345"/>
                <a:gd name="connsiteY33" fmla="*/ 1070298 h 2216291"/>
                <a:gd name="connsiteX34" fmla="*/ 1223473 w 1273345"/>
                <a:gd name="connsiteY34" fmla="*/ 1105132 h 2216291"/>
                <a:gd name="connsiteX35" fmla="*/ 1249599 w 1273345"/>
                <a:gd name="connsiteY35" fmla="*/ 1209635 h 2216291"/>
                <a:gd name="connsiteX36" fmla="*/ 997050 w 1273345"/>
                <a:gd name="connsiteY36" fmla="*/ 1139967 h 2216291"/>
                <a:gd name="connsiteX37" fmla="*/ 875130 w 1273345"/>
                <a:gd name="connsiteY37" fmla="*/ 1122550 h 2216291"/>
                <a:gd name="connsiteX38" fmla="*/ 866422 w 1273345"/>
                <a:gd name="connsiteY38" fmla="*/ 1209635 h 2216291"/>
                <a:gd name="connsiteX39" fmla="*/ 1101553 w 1273345"/>
                <a:gd name="connsiteY39" fmla="*/ 1253178 h 2216291"/>
                <a:gd name="connsiteX40" fmla="*/ 1249599 w 1273345"/>
                <a:gd name="connsiteY40" fmla="*/ 1253178 h 2216291"/>
                <a:gd name="connsiteX41" fmla="*/ 1145096 w 1273345"/>
                <a:gd name="connsiteY41" fmla="*/ 1322847 h 2216291"/>
                <a:gd name="connsiteX42" fmla="*/ 970924 w 1273345"/>
                <a:gd name="connsiteY42" fmla="*/ 1340264 h 2216291"/>
                <a:gd name="connsiteX43" fmla="*/ 840296 w 1273345"/>
                <a:gd name="connsiteY43" fmla="*/ 1383807 h 2216291"/>
                <a:gd name="connsiteX44" fmla="*/ 970924 w 1273345"/>
                <a:gd name="connsiteY44" fmla="*/ 1470892 h 2216291"/>
                <a:gd name="connsiteX45" fmla="*/ 1136387 w 1273345"/>
                <a:gd name="connsiteY45" fmla="*/ 1462184 h 2216291"/>
                <a:gd name="connsiteX46" fmla="*/ 1240890 w 1273345"/>
                <a:gd name="connsiteY46" fmla="*/ 1479601 h 2216291"/>
                <a:gd name="connsiteX47" fmla="*/ 1267016 w 1273345"/>
                <a:gd name="connsiteY47" fmla="*/ 1540561 h 2216291"/>
                <a:gd name="connsiteX48" fmla="*/ 1136387 w 1273345"/>
                <a:gd name="connsiteY48" fmla="*/ 1627647 h 2216291"/>
                <a:gd name="connsiteX49" fmla="*/ 979633 w 1273345"/>
                <a:gd name="connsiteY49" fmla="*/ 1601521 h 2216291"/>
                <a:gd name="connsiteX50" fmla="*/ 927382 w 1273345"/>
                <a:gd name="connsiteY50" fmla="*/ 1610230 h 2216291"/>
                <a:gd name="connsiteX51" fmla="*/ 1066719 w 1273345"/>
                <a:gd name="connsiteY51" fmla="*/ 1697315 h 2216291"/>
                <a:gd name="connsiteX52" fmla="*/ 1153804 w 1273345"/>
                <a:gd name="connsiteY52" fmla="*/ 1801818 h 2216291"/>
                <a:gd name="connsiteX53" fmla="*/ 1162513 w 1273345"/>
                <a:gd name="connsiteY53" fmla="*/ 1871487 h 2216291"/>
                <a:gd name="connsiteX54" fmla="*/ 979633 w 1273345"/>
                <a:gd name="connsiteY54" fmla="*/ 1810527 h 2216291"/>
                <a:gd name="connsiteX55" fmla="*/ 883839 w 1273345"/>
                <a:gd name="connsiteY55" fmla="*/ 1766984 h 2216291"/>
                <a:gd name="connsiteX56" fmla="*/ 866422 w 1273345"/>
                <a:gd name="connsiteY56" fmla="*/ 1827944 h 2216291"/>
                <a:gd name="connsiteX57" fmla="*/ 936090 w 1273345"/>
                <a:gd name="connsiteY57" fmla="*/ 1871487 h 2216291"/>
                <a:gd name="connsiteX58" fmla="*/ 1031884 w 1273345"/>
                <a:gd name="connsiteY58" fmla="*/ 2019532 h 2216291"/>
                <a:gd name="connsiteX59" fmla="*/ 1005759 w 1273345"/>
                <a:gd name="connsiteY59" fmla="*/ 2054367 h 2216291"/>
                <a:gd name="connsiteX60" fmla="*/ 831587 w 1273345"/>
                <a:gd name="connsiteY60" fmla="*/ 1967281 h 2216291"/>
                <a:gd name="connsiteX61" fmla="*/ 753210 w 1273345"/>
                <a:gd name="connsiteY61" fmla="*/ 1915030 h 2216291"/>
                <a:gd name="connsiteX62" fmla="*/ 788044 w 1273345"/>
                <a:gd name="connsiteY62" fmla="*/ 2002115 h 2216291"/>
                <a:gd name="connsiteX63" fmla="*/ 805462 w 1273345"/>
                <a:gd name="connsiteY63" fmla="*/ 2158870 h 2216291"/>
                <a:gd name="connsiteX64" fmla="*/ 692250 w 1273345"/>
                <a:gd name="connsiteY64" fmla="*/ 2211121 h 2216291"/>
                <a:gd name="connsiteX65" fmla="*/ 631290 w 1273345"/>
                <a:gd name="connsiteY65" fmla="*/ 2045658 h 2216291"/>
                <a:gd name="connsiteX66" fmla="*/ 639999 w 1273345"/>
                <a:gd name="connsiteY66" fmla="*/ 1915030 h 2216291"/>
                <a:gd name="connsiteX67" fmla="*/ 535496 w 1273345"/>
                <a:gd name="connsiteY67" fmla="*/ 1984698 h 2216291"/>
                <a:gd name="connsiteX68" fmla="*/ 378742 w 1273345"/>
                <a:gd name="connsiteY68" fmla="*/ 2019532 h 2216291"/>
                <a:gd name="connsiteX69" fmla="*/ 370033 w 1273345"/>
                <a:gd name="connsiteY69" fmla="*/ 1984698 h 2216291"/>
                <a:gd name="connsiteX70" fmla="*/ 509370 w 1273345"/>
                <a:gd name="connsiteY70" fmla="*/ 1871487 h 2216291"/>
                <a:gd name="connsiteX71" fmla="*/ 317782 w 1273345"/>
                <a:gd name="connsiteY71" fmla="*/ 1897612 h 2216291"/>
                <a:gd name="connsiteX72" fmla="*/ 187153 w 1273345"/>
                <a:gd name="connsiteY72" fmla="*/ 1906321 h 2216291"/>
                <a:gd name="connsiteX73" fmla="*/ 230696 w 1273345"/>
                <a:gd name="connsiteY73" fmla="*/ 1801818 h 2216291"/>
                <a:gd name="connsiteX74" fmla="*/ 361324 w 1273345"/>
                <a:gd name="connsiteY74" fmla="*/ 1801818 h 2216291"/>
                <a:gd name="connsiteX75" fmla="*/ 387450 w 1273345"/>
                <a:gd name="connsiteY75" fmla="*/ 1793110 h 2216291"/>
                <a:gd name="connsiteX76" fmla="*/ 221987 w 1273345"/>
                <a:gd name="connsiteY76" fmla="*/ 1714732 h 2216291"/>
                <a:gd name="connsiteX77" fmla="*/ 117484 w 1273345"/>
                <a:gd name="connsiteY77" fmla="*/ 1653772 h 2216291"/>
                <a:gd name="connsiteX78" fmla="*/ 317780 w 1273345"/>
                <a:gd name="connsiteY78" fmla="*/ 1653772 h 2216291"/>
                <a:gd name="connsiteX79" fmla="*/ 457118 w 1273345"/>
                <a:gd name="connsiteY79" fmla="*/ 1618938 h 2216291"/>
                <a:gd name="connsiteX80" fmla="*/ 187153 w 1273345"/>
                <a:gd name="connsiteY80" fmla="*/ 1557978 h 2216291"/>
                <a:gd name="connsiteX81" fmla="*/ 4273 w 1273345"/>
                <a:gd name="connsiteY81" fmla="*/ 1531852 h 2216291"/>
                <a:gd name="connsiteX82" fmla="*/ 82650 w 1273345"/>
                <a:gd name="connsiteY82" fmla="*/ 1497018 h 2216291"/>
                <a:gd name="connsiteX83" fmla="*/ 352616 w 1273345"/>
                <a:gd name="connsiteY83" fmla="*/ 1479601 h 2216291"/>
                <a:gd name="connsiteX84" fmla="*/ 500662 w 1273345"/>
                <a:gd name="connsiteY84" fmla="*/ 1488310 h 2216291"/>
                <a:gd name="connsiteX85" fmla="*/ 378742 w 1273345"/>
                <a:gd name="connsiteY85" fmla="*/ 1436058 h 2216291"/>
                <a:gd name="connsiteX86" fmla="*/ 152319 w 1273345"/>
                <a:gd name="connsiteY86" fmla="*/ 1427350 h 2216291"/>
                <a:gd name="connsiteX87" fmla="*/ 56524 w 1273345"/>
                <a:gd name="connsiteY87" fmla="*/ 1418641 h 2216291"/>
                <a:gd name="connsiteX88" fmla="*/ 126193 w 1273345"/>
                <a:gd name="connsiteY88" fmla="*/ 1340264 h 2216291"/>
                <a:gd name="connsiteX89" fmla="*/ 326490 w 1273345"/>
                <a:gd name="connsiteY89" fmla="*/ 1348972 h 2216291"/>
                <a:gd name="connsiteX90" fmla="*/ 187153 w 1273345"/>
                <a:gd name="connsiteY90" fmla="*/ 1244470 h 2216291"/>
                <a:gd name="connsiteX91" fmla="*/ 56524 w 1273345"/>
                <a:gd name="connsiteY91" fmla="*/ 1166092 h 2216291"/>
                <a:gd name="connsiteX92" fmla="*/ 21690 w 1273345"/>
                <a:gd name="connsiteY92" fmla="*/ 1087715 h 2216291"/>
                <a:gd name="connsiteX93" fmla="*/ 213279 w 1273345"/>
                <a:gd name="connsiteY93" fmla="*/ 1139967 h 2216291"/>
                <a:gd name="connsiteX94" fmla="*/ 378742 w 1273345"/>
                <a:gd name="connsiteY94" fmla="*/ 1200927 h 2216291"/>
                <a:gd name="connsiteX95" fmla="*/ 152319 w 1273345"/>
                <a:gd name="connsiteY95" fmla="*/ 1026755 h 2216291"/>
                <a:gd name="connsiteX96" fmla="*/ 73942 w 1273345"/>
                <a:gd name="connsiteY96" fmla="*/ 965795 h 2216291"/>
                <a:gd name="connsiteX97" fmla="*/ 187153 w 1273345"/>
                <a:gd name="connsiteY97" fmla="*/ 957087 h 2216291"/>
                <a:gd name="connsiteX98" fmla="*/ 396159 w 1273345"/>
                <a:gd name="connsiteY98" fmla="*/ 948378 h 2216291"/>
                <a:gd name="connsiteX99" fmla="*/ 274239 w 1273345"/>
                <a:gd name="connsiteY99" fmla="*/ 852584 h 2216291"/>
                <a:gd name="connsiteX100" fmla="*/ 134902 w 1273345"/>
                <a:gd name="connsiteY100" fmla="*/ 835167 h 2216291"/>
                <a:gd name="connsiteX101" fmla="*/ 91359 w 1273345"/>
                <a:gd name="connsiteY101" fmla="*/ 791624 h 2216291"/>
                <a:gd name="connsiteX102" fmla="*/ 204570 w 1273345"/>
                <a:gd name="connsiteY102" fmla="*/ 756790 h 2216291"/>
                <a:gd name="connsiteX103" fmla="*/ 422284 w 1273345"/>
                <a:gd name="connsiteY103" fmla="*/ 765498 h 2216291"/>
                <a:gd name="connsiteX104" fmla="*/ 274239 w 1273345"/>
                <a:gd name="connsiteY104" fmla="*/ 652287 h 2216291"/>
                <a:gd name="connsiteX105" fmla="*/ 100067 w 1273345"/>
                <a:gd name="connsiteY105" fmla="*/ 652287 h 2216291"/>
                <a:gd name="connsiteX106" fmla="*/ 117484 w 1273345"/>
                <a:gd name="connsiteY106" fmla="*/ 573910 h 2216291"/>
                <a:gd name="connsiteX107" fmla="*/ 256822 w 1273345"/>
                <a:gd name="connsiteY107" fmla="*/ 582618 h 2216291"/>
                <a:gd name="connsiteX108" fmla="*/ 465827 w 1273345"/>
                <a:gd name="connsiteY108" fmla="*/ 643578 h 2216291"/>
                <a:gd name="connsiteX109" fmla="*/ 352616 w 1273345"/>
                <a:gd name="connsiteY109" fmla="*/ 495532 h 2216291"/>
                <a:gd name="connsiteX110" fmla="*/ 169736 w 1273345"/>
                <a:gd name="connsiteY110" fmla="*/ 434572 h 2216291"/>
                <a:gd name="connsiteX111" fmla="*/ 108776 w 1273345"/>
                <a:gd name="connsiteY111" fmla="*/ 338778 h 2216291"/>
                <a:gd name="connsiteX112" fmla="*/ 274239 w 1273345"/>
                <a:gd name="connsiteY112" fmla="*/ 373612 h 2216291"/>
                <a:gd name="connsiteX113" fmla="*/ 448410 w 1273345"/>
                <a:gd name="connsiteY113" fmla="*/ 443281 h 2216291"/>
                <a:gd name="connsiteX114" fmla="*/ 483244 w 1273345"/>
                <a:gd name="connsiteY114" fmla="*/ 373612 h 2216291"/>
                <a:gd name="connsiteX115" fmla="*/ 361324 w 1273345"/>
                <a:gd name="connsiteY115" fmla="*/ 303944 h 2216291"/>
                <a:gd name="connsiteX116" fmla="*/ 291656 w 1273345"/>
                <a:gd name="connsiteY116" fmla="*/ 155898 h 2216291"/>
                <a:gd name="connsiteX117" fmla="*/ 378742 w 1273345"/>
                <a:gd name="connsiteY117" fmla="*/ 129772 h 2216291"/>
                <a:gd name="connsiteX118" fmla="*/ 474536 w 1273345"/>
                <a:gd name="connsiteY118" fmla="*/ 225567 h 2216291"/>
                <a:gd name="connsiteX119" fmla="*/ 579039 w 1273345"/>
                <a:gd name="connsiteY119" fmla="*/ 303944 h 2216291"/>
                <a:gd name="connsiteX0" fmla="*/ 579039 w 1273345"/>
                <a:gd name="connsiteY0" fmla="*/ 303944 h 2166626"/>
                <a:gd name="connsiteX1" fmla="*/ 570330 w 1273345"/>
                <a:gd name="connsiteY1" fmla="*/ 138481 h 2166626"/>
                <a:gd name="connsiteX2" fmla="*/ 570330 w 1273345"/>
                <a:gd name="connsiteY2" fmla="*/ 7852 h 2166626"/>
                <a:gd name="connsiteX3" fmla="*/ 631290 w 1273345"/>
                <a:gd name="connsiteY3" fmla="*/ 25270 h 2166626"/>
                <a:gd name="connsiteX4" fmla="*/ 657416 w 1273345"/>
                <a:gd name="connsiteY4" fmla="*/ 112355 h 2166626"/>
                <a:gd name="connsiteX5" fmla="*/ 657416 w 1273345"/>
                <a:gd name="connsiteY5" fmla="*/ 225567 h 2166626"/>
                <a:gd name="connsiteX6" fmla="*/ 639999 w 1273345"/>
                <a:gd name="connsiteY6" fmla="*/ 303944 h 2166626"/>
                <a:gd name="connsiteX7" fmla="*/ 648707 w 1273345"/>
                <a:gd name="connsiteY7" fmla="*/ 347487 h 2166626"/>
                <a:gd name="connsiteX8" fmla="*/ 822879 w 1273345"/>
                <a:gd name="connsiteY8" fmla="*/ 190732 h 2166626"/>
                <a:gd name="connsiteX9" fmla="*/ 909964 w 1273345"/>
                <a:gd name="connsiteY9" fmla="*/ 164607 h 2166626"/>
                <a:gd name="connsiteX10" fmla="*/ 892547 w 1273345"/>
                <a:gd name="connsiteY10" fmla="*/ 242984 h 2166626"/>
                <a:gd name="connsiteX11" fmla="*/ 761919 w 1273345"/>
                <a:gd name="connsiteY11" fmla="*/ 356195 h 2166626"/>
                <a:gd name="connsiteX12" fmla="*/ 744502 w 1273345"/>
                <a:gd name="connsiteY12" fmla="*/ 417155 h 2166626"/>
                <a:gd name="connsiteX13" fmla="*/ 953507 w 1273345"/>
                <a:gd name="connsiteY13" fmla="*/ 338778 h 2166626"/>
                <a:gd name="connsiteX14" fmla="*/ 1049302 w 1273345"/>
                <a:gd name="connsiteY14" fmla="*/ 356195 h 2166626"/>
                <a:gd name="connsiteX15" fmla="*/ 1092844 w 1273345"/>
                <a:gd name="connsiteY15" fmla="*/ 443281 h 2166626"/>
                <a:gd name="connsiteX16" fmla="*/ 1014467 w 1273345"/>
                <a:gd name="connsiteY16" fmla="*/ 478115 h 2166626"/>
                <a:gd name="connsiteX17" fmla="*/ 805462 w 1273345"/>
                <a:gd name="connsiteY17" fmla="*/ 486824 h 2166626"/>
                <a:gd name="connsiteX18" fmla="*/ 709667 w 1273345"/>
                <a:gd name="connsiteY18" fmla="*/ 530367 h 2166626"/>
                <a:gd name="connsiteX19" fmla="*/ 840296 w 1273345"/>
                <a:gd name="connsiteY19" fmla="*/ 582618 h 2166626"/>
                <a:gd name="connsiteX20" fmla="*/ 1031884 w 1273345"/>
                <a:gd name="connsiteY20" fmla="*/ 565201 h 2166626"/>
                <a:gd name="connsiteX21" fmla="*/ 1162513 w 1273345"/>
                <a:gd name="connsiteY21" fmla="*/ 565201 h 2166626"/>
                <a:gd name="connsiteX22" fmla="*/ 1206056 w 1273345"/>
                <a:gd name="connsiteY22" fmla="*/ 660995 h 2166626"/>
                <a:gd name="connsiteX23" fmla="*/ 1110262 w 1273345"/>
                <a:gd name="connsiteY23" fmla="*/ 721955 h 2166626"/>
                <a:gd name="connsiteX24" fmla="*/ 927382 w 1273345"/>
                <a:gd name="connsiteY24" fmla="*/ 704538 h 2166626"/>
                <a:gd name="connsiteX25" fmla="*/ 814170 w 1273345"/>
                <a:gd name="connsiteY25" fmla="*/ 721955 h 2166626"/>
                <a:gd name="connsiteX26" fmla="*/ 970924 w 1273345"/>
                <a:gd name="connsiteY26" fmla="*/ 774207 h 2166626"/>
                <a:gd name="connsiteX27" fmla="*/ 1179930 w 1273345"/>
                <a:gd name="connsiteY27" fmla="*/ 809041 h 2166626"/>
                <a:gd name="connsiteX28" fmla="*/ 1258307 w 1273345"/>
                <a:gd name="connsiteY28" fmla="*/ 878710 h 2166626"/>
                <a:gd name="connsiteX29" fmla="*/ 1171222 w 1273345"/>
                <a:gd name="connsiteY29" fmla="*/ 957087 h 2166626"/>
                <a:gd name="connsiteX30" fmla="*/ 909964 w 1273345"/>
                <a:gd name="connsiteY30" fmla="*/ 965795 h 2166626"/>
                <a:gd name="connsiteX31" fmla="*/ 849004 w 1273345"/>
                <a:gd name="connsiteY31" fmla="*/ 991921 h 2166626"/>
                <a:gd name="connsiteX32" fmla="*/ 875130 w 1273345"/>
                <a:gd name="connsiteY32" fmla="*/ 1061590 h 2166626"/>
                <a:gd name="connsiteX33" fmla="*/ 1110262 w 1273345"/>
                <a:gd name="connsiteY33" fmla="*/ 1070298 h 2166626"/>
                <a:gd name="connsiteX34" fmla="*/ 1223473 w 1273345"/>
                <a:gd name="connsiteY34" fmla="*/ 1105132 h 2166626"/>
                <a:gd name="connsiteX35" fmla="*/ 1249599 w 1273345"/>
                <a:gd name="connsiteY35" fmla="*/ 1209635 h 2166626"/>
                <a:gd name="connsiteX36" fmla="*/ 997050 w 1273345"/>
                <a:gd name="connsiteY36" fmla="*/ 1139967 h 2166626"/>
                <a:gd name="connsiteX37" fmla="*/ 875130 w 1273345"/>
                <a:gd name="connsiteY37" fmla="*/ 1122550 h 2166626"/>
                <a:gd name="connsiteX38" fmla="*/ 866422 w 1273345"/>
                <a:gd name="connsiteY38" fmla="*/ 1209635 h 2166626"/>
                <a:gd name="connsiteX39" fmla="*/ 1101553 w 1273345"/>
                <a:gd name="connsiteY39" fmla="*/ 1253178 h 2166626"/>
                <a:gd name="connsiteX40" fmla="*/ 1249599 w 1273345"/>
                <a:gd name="connsiteY40" fmla="*/ 1253178 h 2166626"/>
                <a:gd name="connsiteX41" fmla="*/ 1145096 w 1273345"/>
                <a:gd name="connsiteY41" fmla="*/ 1322847 h 2166626"/>
                <a:gd name="connsiteX42" fmla="*/ 970924 w 1273345"/>
                <a:gd name="connsiteY42" fmla="*/ 1340264 h 2166626"/>
                <a:gd name="connsiteX43" fmla="*/ 840296 w 1273345"/>
                <a:gd name="connsiteY43" fmla="*/ 1383807 h 2166626"/>
                <a:gd name="connsiteX44" fmla="*/ 970924 w 1273345"/>
                <a:gd name="connsiteY44" fmla="*/ 1470892 h 2166626"/>
                <a:gd name="connsiteX45" fmla="*/ 1136387 w 1273345"/>
                <a:gd name="connsiteY45" fmla="*/ 1462184 h 2166626"/>
                <a:gd name="connsiteX46" fmla="*/ 1240890 w 1273345"/>
                <a:gd name="connsiteY46" fmla="*/ 1479601 h 2166626"/>
                <a:gd name="connsiteX47" fmla="*/ 1267016 w 1273345"/>
                <a:gd name="connsiteY47" fmla="*/ 1540561 h 2166626"/>
                <a:gd name="connsiteX48" fmla="*/ 1136387 w 1273345"/>
                <a:gd name="connsiteY48" fmla="*/ 1627647 h 2166626"/>
                <a:gd name="connsiteX49" fmla="*/ 979633 w 1273345"/>
                <a:gd name="connsiteY49" fmla="*/ 1601521 h 2166626"/>
                <a:gd name="connsiteX50" fmla="*/ 927382 w 1273345"/>
                <a:gd name="connsiteY50" fmla="*/ 1610230 h 2166626"/>
                <a:gd name="connsiteX51" fmla="*/ 1066719 w 1273345"/>
                <a:gd name="connsiteY51" fmla="*/ 1697315 h 2166626"/>
                <a:gd name="connsiteX52" fmla="*/ 1153804 w 1273345"/>
                <a:gd name="connsiteY52" fmla="*/ 1801818 h 2166626"/>
                <a:gd name="connsiteX53" fmla="*/ 1162513 w 1273345"/>
                <a:gd name="connsiteY53" fmla="*/ 1871487 h 2166626"/>
                <a:gd name="connsiteX54" fmla="*/ 979633 w 1273345"/>
                <a:gd name="connsiteY54" fmla="*/ 1810527 h 2166626"/>
                <a:gd name="connsiteX55" fmla="*/ 883839 w 1273345"/>
                <a:gd name="connsiteY55" fmla="*/ 1766984 h 2166626"/>
                <a:gd name="connsiteX56" fmla="*/ 866422 w 1273345"/>
                <a:gd name="connsiteY56" fmla="*/ 1827944 h 2166626"/>
                <a:gd name="connsiteX57" fmla="*/ 936090 w 1273345"/>
                <a:gd name="connsiteY57" fmla="*/ 1871487 h 2166626"/>
                <a:gd name="connsiteX58" fmla="*/ 1031884 w 1273345"/>
                <a:gd name="connsiteY58" fmla="*/ 2019532 h 2166626"/>
                <a:gd name="connsiteX59" fmla="*/ 1005759 w 1273345"/>
                <a:gd name="connsiteY59" fmla="*/ 2054367 h 2166626"/>
                <a:gd name="connsiteX60" fmla="*/ 831587 w 1273345"/>
                <a:gd name="connsiteY60" fmla="*/ 1967281 h 2166626"/>
                <a:gd name="connsiteX61" fmla="*/ 753210 w 1273345"/>
                <a:gd name="connsiteY61" fmla="*/ 1915030 h 2166626"/>
                <a:gd name="connsiteX62" fmla="*/ 788044 w 1273345"/>
                <a:gd name="connsiteY62" fmla="*/ 2002115 h 2166626"/>
                <a:gd name="connsiteX63" fmla="*/ 805462 w 1273345"/>
                <a:gd name="connsiteY63" fmla="*/ 2158870 h 2166626"/>
                <a:gd name="connsiteX64" fmla="*/ 639999 w 1273345"/>
                <a:gd name="connsiteY64" fmla="*/ 2132743 h 2166626"/>
                <a:gd name="connsiteX65" fmla="*/ 631290 w 1273345"/>
                <a:gd name="connsiteY65" fmla="*/ 2045658 h 2166626"/>
                <a:gd name="connsiteX66" fmla="*/ 639999 w 1273345"/>
                <a:gd name="connsiteY66" fmla="*/ 1915030 h 2166626"/>
                <a:gd name="connsiteX67" fmla="*/ 535496 w 1273345"/>
                <a:gd name="connsiteY67" fmla="*/ 1984698 h 2166626"/>
                <a:gd name="connsiteX68" fmla="*/ 378742 w 1273345"/>
                <a:gd name="connsiteY68" fmla="*/ 2019532 h 2166626"/>
                <a:gd name="connsiteX69" fmla="*/ 370033 w 1273345"/>
                <a:gd name="connsiteY69" fmla="*/ 1984698 h 2166626"/>
                <a:gd name="connsiteX70" fmla="*/ 509370 w 1273345"/>
                <a:gd name="connsiteY70" fmla="*/ 1871487 h 2166626"/>
                <a:gd name="connsiteX71" fmla="*/ 317782 w 1273345"/>
                <a:gd name="connsiteY71" fmla="*/ 1897612 h 2166626"/>
                <a:gd name="connsiteX72" fmla="*/ 187153 w 1273345"/>
                <a:gd name="connsiteY72" fmla="*/ 1906321 h 2166626"/>
                <a:gd name="connsiteX73" fmla="*/ 230696 w 1273345"/>
                <a:gd name="connsiteY73" fmla="*/ 1801818 h 2166626"/>
                <a:gd name="connsiteX74" fmla="*/ 361324 w 1273345"/>
                <a:gd name="connsiteY74" fmla="*/ 1801818 h 2166626"/>
                <a:gd name="connsiteX75" fmla="*/ 387450 w 1273345"/>
                <a:gd name="connsiteY75" fmla="*/ 1793110 h 2166626"/>
                <a:gd name="connsiteX76" fmla="*/ 221987 w 1273345"/>
                <a:gd name="connsiteY76" fmla="*/ 1714732 h 2166626"/>
                <a:gd name="connsiteX77" fmla="*/ 117484 w 1273345"/>
                <a:gd name="connsiteY77" fmla="*/ 1653772 h 2166626"/>
                <a:gd name="connsiteX78" fmla="*/ 317780 w 1273345"/>
                <a:gd name="connsiteY78" fmla="*/ 1653772 h 2166626"/>
                <a:gd name="connsiteX79" fmla="*/ 457118 w 1273345"/>
                <a:gd name="connsiteY79" fmla="*/ 1618938 h 2166626"/>
                <a:gd name="connsiteX80" fmla="*/ 187153 w 1273345"/>
                <a:gd name="connsiteY80" fmla="*/ 1557978 h 2166626"/>
                <a:gd name="connsiteX81" fmla="*/ 4273 w 1273345"/>
                <a:gd name="connsiteY81" fmla="*/ 1531852 h 2166626"/>
                <a:gd name="connsiteX82" fmla="*/ 82650 w 1273345"/>
                <a:gd name="connsiteY82" fmla="*/ 1497018 h 2166626"/>
                <a:gd name="connsiteX83" fmla="*/ 352616 w 1273345"/>
                <a:gd name="connsiteY83" fmla="*/ 1479601 h 2166626"/>
                <a:gd name="connsiteX84" fmla="*/ 500662 w 1273345"/>
                <a:gd name="connsiteY84" fmla="*/ 1488310 h 2166626"/>
                <a:gd name="connsiteX85" fmla="*/ 378742 w 1273345"/>
                <a:gd name="connsiteY85" fmla="*/ 1436058 h 2166626"/>
                <a:gd name="connsiteX86" fmla="*/ 152319 w 1273345"/>
                <a:gd name="connsiteY86" fmla="*/ 1427350 h 2166626"/>
                <a:gd name="connsiteX87" fmla="*/ 56524 w 1273345"/>
                <a:gd name="connsiteY87" fmla="*/ 1418641 h 2166626"/>
                <a:gd name="connsiteX88" fmla="*/ 126193 w 1273345"/>
                <a:gd name="connsiteY88" fmla="*/ 1340264 h 2166626"/>
                <a:gd name="connsiteX89" fmla="*/ 326490 w 1273345"/>
                <a:gd name="connsiteY89" fmla="*/ 1348972 h 2166626"/>
                <a:gd name="connsiteX90" fmla="*/ 187153 w 1273345"/>
                <a:gd name="connsiteY90" fmla="*/ 1244470 h 2166626"/>
                <a:gd name="connsiteX91" fmla="*/ 56524 w 1273345"/>
                <a:gd name="connsiteY91" fmla="*/ 1166092 h 2166626"/>
                <a:gd name="connsiteX92" fmla="*/ 21690 w 1273345"/>
                <a:gd name="connsiteY92" fmla="*/ 1087715 h 2166626"/>
                <a:gd name="connsiteX93" fmla="*/ 213279 w 1273345"/>
                <a:gd name="connsiteY93" fmla="*/ 1139967 h 2166626"/>
                <a:gd name="connsiteX94" fmla="*/ 378742 w 1273345"/>
                <a:gd name="connsiteY94" fmla="*/ 1200927 h 2166626"/>
                <a:gd name="connsiteX95" fmla="*/ 152319 w 1273345"/>
                <a:gd name="connsiteY95" fmla="*/ 1026755 h 2166626"/>
                <a:gd name="connsiteX96" fmla="*/ 73942 w 1273345"/>
                <a:gd name="connsiteY96" fmla="*/ 965795 h 2166626"/>
                <a:gd name="connsiteX97" fmla="*/ 187153 w 1273345"/>
                <a:gd name="connsiteY97" fmla="*/ 957087 h 2166626"/>
                <a:gd name="connsiteX98" fmla="*/ 396159 w 1273345"/>
                <a:gd name="connsiteY98" fmla="*/ 948378 h 2166626"/>
                <a:gd name="connsiteX99" fmla="*/ 274239 w 1273345"/>
                <a:gd name="connsiteY99" fmla="*/ 852584 h 2166626"/>
                <a:gd name="connsiteX100" fmla="*/ 134902 w 1273345"/>
                <a:gd name="connsiteY100" fmla="*/ 835167 h 2166626"/>
                <a:gd name="connsiteX101" fmla="*/ 91359 w 1273345"/>
                <a:gd name="connsiteY101" fmla="*/ 791624 h 2166626"/>
                <a:gd name="connsiteX102" fmla="*/ 204570 w 1273345"/>
                <a:gd name="connsiteY102" fmla="*/ 756790 h 2166626"/>
                <a:gd name="connsiteX103" fmla="*/ 422284 w 1273345"/>
                <a:gd name="connsiteY103" fmla="*/ 765498 h 2166626"/>
                <a:gd name="connsiteX104" fmla="*/ 274239 w 1273345"/>
                <a:gd name="connsiteY104" fmla="*/ 652287 h 2166626"/>
                <a:gd name="connsiteX105" fmla="*/ 100067 w 1273345"/>
                <a:gd name="connsiteY105" fmla="*/ 652287 h 2166626"/>
                <a:gd name="connsiteX106" fmla="*/ 117484 w 1273345"/>
                <a:gd name="connsiteY106" fmla="*/ 573910 h 2166626"/>
                <a:gd name="connsiteX107" fmla="*/ 256822 w 1273345"/>
                <a:gd name="connsiteY107" fmla="*/ 582618 h 2166626"/>
                <a:gd name="connsiteX108" fmla="*/ 465827 w 1273345"/>
                <a:gd name="connsiteY108" fmla="*/ 643578 h 2166626"/>
                <a:gd name="connsiteX109" fmla="*/ 352616 w 1273345"/>
                <a:gd name="connsiteY109" fmla="*/ 495532 h 2166626"/>
                <a:gd name="connsiteX110" fmla="*/ 169736 w 1273345"/>
                <a:gd name="connsiteY110" fmla="*/ 434572 h 2166626"/>
                <a:gd name="connsiteX111" fmla="*/ 108776 w 1273345"/>
                <a:gd name="connsiteY111" fmla="*/ 338778 h 2166626"/>
                <a:gd name="connsiteX112" fmla="*/ 274239 w 1273345"/>
                <a:gd name="connsiteY112" fmla="*/ 373612 h 2166626"/>
                <a:gd name="connsiteX113" fmla="*/ 448410 w 1273345"/>
                <a:gd name="connsiteY113" fmla="*/ 443281 h 2166626"/>
                <a:gd name="connsiteX114" fmla="*/ 483244 w 1273345"/>
                <a:gd name="connsiteY114" fmla="*/ 373612 h 2166626"/>
                <a:gd name="connsiteX115" fmla="*/ 361324 w 1273345"/>
                <a:gd name="connsiteY115" fmla="*/ 303944 h 2166626"/>
                <a:gd name="connsiteX116" fmla="*/ 291656 w 1273345"/>
                <a:gd name="connsiteY116" fmla="*/ 155898 h 2166626"/>
                <a:gd name="connsiteX117" fmla="*/ 378742 w 1273345"/>
                <a:gd name="connsiteY117" fmla="*/ 129772 h 2166626"/>
                <a:gd name="connsiteX118" fmla="*/ 474536 w 1273345"/>
                <a:gd name="connsiteY118" fmla="*/ 225567 h 2166626"/>
                <a:gd name="connsiteX119" fmla="*/ 579039 w 1273345"/>
                <a:gd name="connsiteY119" fmla="*/ 303944 h 2166626"/>
                <a:gd name="connsiteX0" fmla="*/ 579039 w 1273345"/>
                <a:gd name="connsiteY0" fmla="*/ 303944 h 2133879"/>
                <a:gd name="connsiteX1" fmla="*/ 570330 w 1273345"/>
                <a:gd name="connsiteY1" fmla="*/ 138481 h 2133879"/>
                <a:gd name="connsiteX2" fmla="*/ 570330 w 1273345"/>
                <a:gd name="connsiteY2" fmla="*/ 7852 h 2133879"/>
                <a:gd name="connsiteX3" fmla="*/ 631290 w 1273345"/>
                <a:gd name="connsiteY3" fmla="*/ 25270 h 2133879"/>
                <a:gd name="connsiteX4" fmla="*/ 657416 w 1273345"/>
                <a:gd name="connsiteY4" fmla="*/ 112355 h 2133879"/>
                <a:gd name="connsiteX5" fmla="*/ 657416 w 1273345"/>
                <a:gd name="connsiteY5" fmla="*/ 225567 h 2133879"/>
                <a:gd name="connsiteX6" fmla="*/ 639999 w 1273345"/>
                <a:gd name="connsiteY6" fmla="*/ 303944 h 2133879"/>
                <a:gd name="connsiteX7" fmla="*/ 648707 w 1273345"/>
                <a:gd name="connsiteY7" fmla="*/ 347487 h 2133879"/>
                <a:gd name="connsiteX8" fmla="*/ 822879 w 1273345"/>
                <a:gd name="connsiteY8" fmla="*/ 190732 h 2133879"/>
                <a:gd name="connsiteX9" fmla="*/ 909964 w 1273345"/>
                <a:gd name="connsiteY9" fmla="*/ 164607 h 2133879"/>
                <a:gd name="connsiteX10" fmla="*/ 892547 w 1273345"/>
                <a:gd name="connsiteY10" fmla="*/ 242984 h 2133879"/>
                <a:gd name="connsiteX11" fmla="*/ 761919 w 1273345"/>
                <a:gd name="connsiteY11" fmla="*/ 356195 h 2133879"/>
                <a:gd name="connsiteX12" fmla="*/ 744502 w 1273345"/>
                <a:gd name="connsiteY12" fmla="*/ 417155 h 2133879"/>
                <a:gd name="connsiteX13" fmla="*/ 953507 w 1273345"/>
                <a:gd name="connsiteY13" fmla="*/ 338778 h 2133879"/>
                <a:gd name="connsiteX14" fmla="*/ 1049302 w 1273345"/>
                <a:gd name="connsiteY14" fmla="*/ 356195 h 2133879"/>
                <a:gd name="connsiteX15" fmla="*/ 1092844 w 1273345"/>
                <a:gd name="connsiteY15" fmla="*/ 443281 h 2133879"/>
                <a:gd name="connsiteX16" fmla="*/ 1014467 w 1273345"/>
                <a:gd name="connsiteY16" fmla="*/ 478115 h 2133879"/>
                <a:gd name="connsiteX17" fmla="*/ 805462 w 1273345"/>
                <a:gd name="connsiteY17" fmla="*/ 486824 h 2133879"/>
                <a:gd name="connsiteX18" fmla="*/ 709667 w 1273345"/>
                <a:gd name="connsiteY18" fmla="*/ 530367 h 2133879"/>
                <a:gd name="connsiteX19" fmla="*/ 840296 w 1273345"/>
                <a:gd name="connsiteY19" fmla="*/ 582618 h 2133879"/>
                <a:gd name="connsiteX20" fmla="*/ 1031884 w 1273345"/>
                <a:gd name="connsiteY20" fmla="*/ 565201 h 2133879"/>
                <a:gd name="connsiteX21" fmla="*/ 1162513 w 1273345"/>
                <a:gd name="connsiteY21" fmla="*/ 565201 h 2133879"/>
                <a:gd name="connsiteX22" fmla="*/ 1206056 w 1273345"/>
                <a:gd name="connsiteY22" fmla="*/ 660995 h 2133879"/>
                <a:gd name="connsiteX23" fmla="*/ 1110262 w 1273345"/>
                <a:gd name="connsiteY23" fmla="*/ 721955 h 2133879"/>
                <a:gd name="connsiteX24" fmla="*/ 927382 w 1273345"/>
                <a:gd name="connsiteY24" fmla="*/ 704538 h 2133879"/>
                <a:gd name="connsiteX25" fmla="*/ 814170 w 1273345"/>
                <a:gd name="connsiteY25" fmla="*/ 721955 h 2133879"/>
                <a:gd name="connsiteX26" fmla="*/ 970924 w 1273345"/>
                <a:gd name="connsiteY26" fmla="*/ 774207 h 2133879"/>
                <a:gd name="connsiteX27" fmla="*/ 1179930 w 1273345"/>
                <a:gd name="connsiteY27" fmla="*/ 809041 h 2133879"/>
                <a:gd name="connsiteX28" fmla="*/ 1258307 w 1273345"/>
                <a:gd name="connsiteY28" fmla="*/ 878710 h 2133879"/>
                <a:gd name="connsiteX29" fmla="*/ 1171222 w 1273345"/>
                <a:gd name="connsiteY29" fmla="*/ 957087 h 2133879"/>
                <a:gd name="connsiteX30" fmla="*/ 909964 w 1273345"/>
                <a:gd name="connsiteY30" fmla="*/ 965795 h 2133879"/>
                <a:gd name="connsiteX31" fmla="*/ 849004 w 1273345"/>
                <a:gd name="connsiteY31" fmla="*/ 991921 h 2133879"/>
                <a:gd name="connsiteX32" fmla="*/ 875130 w 1273345"/>
                <a:gd name="connsiteY32" fmla="*/ 1061590 h 2133879"/>
                <a:gd name="connsiteX33" fmla="*/ 1110262 w 1273345"/>
                <a:gd name="connsiteY33" fmla="*/ 1070298 h 2133879"/>
                <a:gd name="connsiteX34" fmla="*/ 1223473 w 1273345"/>
                <a:gd name="connsiteY34" fmla="*/ 1105132 h 2133879"/>
                <a:gd name="connsiteX35" fmla="*/ 1249599 w 1273345"/>
                <a:gd name="connsiteY35" fmla="*/ 1209635 h 2133879"/>
                <a:gd name="connsiteX36" fmla="*/ 997050 w 1273345"/>
                <a:gd name="connsiteY36" fmla="*/ 1139967 h 2133879"/>
                <a:gd name="connsiteX37" fmla="*/ 875130 w 1273345"/>
                <a:gd name="connsiteY37" fmla="*/ 1122550 h 2133879"/>
                <a:gd name="connsiteX38" fmla="*/ 866422 w 1273345"/>
                <a:gd name="connsiteY38" fmla="*/ 1209635 h 2133879"/>
                <a:gd name="connsiteX39" fmla="*/ 1101553 w 1273345"/>
                <a:gd name="connsiteY39" fmla="*/ 1253178 h 2133879"/>
                <a:gd name="connsiteX40" fmla="*/ 1249599 w 1273345"/>
                <a:gd name="connsiteY40" fmla="*/ 1253178 h 2133879"/>
                <a:gd name="connsiteX41" fmla="*/ 1145096 w 1273345"/>
                <a:gd name="connsiteY41" fmla="*/ 1322847 h 2133879"/>
                <a:gd name="connsiteX42" fmla="*/ 970924 w 1273345"/>
                <a:gd name="connsiteY42" fmla="*/ 1340264 h 2133879"/>
                <a:gd name="connsiteX43" fmla="*/ 840296 w 1273345"/>
                <a:gd name="connsiteY43" fmla="*/ 1383807 h 2133879"/>
                <a:gd name="connsiteX44" fmla="*/ 970924 w 1273345"/>
                <a:gd name="connsiteY44" fmla="*/ 1470892 h 2133879"/>
                <a:gd name="connsiteX45" fmla="*/ 1136387 w 1273345"/>
                <a:gd name="connsiteY45" fmla="*/ 1462184 h 2133879"/>
                <a:gd name="connsiteX46" fmla="*/ 1240890 w 1273345"/>
                <a:gd name="connsiteY46" fmla="*/ 1479601 h 2133879"/>
                <a:gd name="connsiteX47" fmla="*/ 1267016 w 1273345"/>
                <a:gd name="connsiteY47" fmla="*/ 1540561 h 2133879"/>
                <a:gd name="connsiteX48" fmla="*/ 1136387 w 1273345"/>
                <a:gd name="connsiteY48" fmla="*/ 1627647 h 2133879"/>
                <a:gd name="connsiteX49" fmla="*/ 979633 w 1273345"/>
                <a:gd name="connsiteY49" fmla="*/ 1601521 h 2133879"/>
                <a:gd name="connsiteX50" fmla="*/ 927382 w 1273345"/>
                <a:gd name="connsiteY50" fmla="*/ 1610230 h 2133879"/>
                <a:gd name="connsiteX51" fmla="*/ 1066719 w 1273345"/>
                <a:gd name="connsiteY51" fmla="*/ 1697315 h 2133879"/>
                <a:gd name="connsiteX52" fmla="*/ 1153804 w 1273345"/>
                <a:gd name="connsiteY52" fmla="*/ 1801818 h 2133879"/>
                <a:gd name="connsiteX53" fmla="*/ 1162513 w 1273345"/>
                <a:gd name="connsiteY53" fmla="*/ 1871487 h 2133879"/>
                <a:gd name="connsiteX54" fmla="*/ 979633 w 1273345"/>
                <a:gd name="connsiteY54" fmla="*/ 1810527 h 2133879"/>
                <a:gd name="connsiteX55" fmla="*/ 883839 w 1273345"/>
                <a:gd name="connsiteY55" fmla="*/ 1766984 h 2133879"/>
                <a:gd name="connsiteX56" fmla="*/ 866422 w 1273345"/>
                <a:gd name="connsiteY56" fmla="*/ 1827944 h 2133879"/>
                <a:gd name="connsiteX57" fmla="*/ 936090 w 1273345"/>
                <a:gd name="connsiteY57" fmla="*/ 1871487 h 2133879"/>
                <a:gd name="connsiteX58" fmla="*/ 1031884 w 1273345"/>
                <a:gd name="connsiteY58" fmla="*/ 2019532 h 2133879"/>
                <a:gd name="connsiteX59" fmla="*/ 1005759 w 1273345"/>
                <a:gd name="connsiteY59" fmla="*/ 2054367 h 2133879"/>
                <a:gd name="connsiteX60" fmla="*/ 831587 w 1273345"/>
                <a:gd name="connsiteY60" fmla="*/ 1967281 h 2133879"/>
                <a:gd name="connsiteX61" fmla="*/ 753210 w 1273345"/>
                <a:gd name="connsiteY61" fmla="*/ 1915030 h 2133879"/>
                <a:gd name="connsiteX62" fmla="*/ 788044 w 1273345"/>
                <a:gd name="connsiteY62" fmla="*/ 2002115 h 2133879"/>
                <a:gd name="connsiteX63" fmla="*/ 735793 w 1273345"/>
                <a:gd name="connsiteY63" fmla="*/ 2089201 h 2133879"/>
                <a:gd name="connsiteX64" fmla="*/ 639999 w 1273345"/>
                <a:gd name="connsiteY64" fmla="*/ 2132743 h 2133879"/>
                <a:gd name="connsiteX65" fmla="*/ 631290 w 1273345"/>
                <a:gd name="connsiteY65" fmla="*/ 2045658 h 2133879"/>
                <a:gd name="connsiteX66" fmla="*/ 639999 w 1273345"/>
                <a:gd name="connsiteY66" fmla="*/ 1915030 h 2133879"/>
                <a:gd name="connsiteX67" fmla="*/ 535496 w 1273345"/>
                <a:gd name="connsiteY67" fmla="*/ 1984698 h 2133879"/>
                <a:gd name="connsiteX68" fmla="*/ 378742 w 1273345"/>
                <a:gd name="connsiteY68" fmla="*/ 2019532 h 2133879"/>
                <a:gd name="connsiteX69" fmla="*/ 370033 w 1273345"/>
                <a:gd name="connsiteY69" fmla="*/ 1984698 h 2133879"/>
                <a:gd name="connsiteX70" fmla="*/ 509370 w 1273345"/>
                <a:gd name="connsiteY70" fmla="*/ 1871487 h 2133879"/>
                <a:gd name="connsiteX71" fmla="*/ 317782 w 1273345"/>
                <a:gd name="connsiteY71" fmla="*/ 1897612 h 2133879"/>
                <a:gd name="connsiteX72" fmla="*/ 187153 w 1273345"/>
                <a:gd name="connsiteY72" fmla="*/ 1906321 h 2133879"/>
                <a:gd name="connsiteX73" fmla="*/ 230696 w 1273345"/>
                <a:gd name="connsiteY73" fmla="*/ 1801818 h 2133879"/>
                <a:gd name="connsiteX74" fmla="*/ 361324 w 1273345"/>
                <a:gd name="connsiteY74" fmla="*/ 1801818 h 2133879"/>
                <a:gd name="connsiteX75" fmla="*/ 387450 w 1273345"/>
                <a:gd name="connsiteY75" fmla="*/ 1793110 h 2133879"/>
                <a:gd name="connsiteX76" fmla="*/ 221987 w 1273345"/>
                <a:gd name="connsiteY76" fmla="*/ 1714732 h 2133879"/>
                <a:gd name="connsiteX77" fmla="*/ 117484 w 1273345"/>
                <a:gd name="connsiteY77" fmla="*/ 1653772 h 2133879"/>
                <a:gd name="connsiteX78" fmla="*/ 317780 w 1273345"/>
                <a:gd name="connsiteY78" fmla="*/ 1653772 h 2133879"/>
                <a:gd name="connsiteX79" fmla="*/ 457118 w 1273345"/>
                <a:gd name="connsiteY79" fmla="*/ 1618938 h 2133879"/>
                <a:gd name="connsiteX80" fmla="*/ 187153 w 1273345"/>
                <a:gd name="connsiteY80" fmla="*/ 1557978 h 2133879"/>
                <a:gd name="connsiteX81" fmla="*/ 4273 w 1273345"/>
                <a:gd name="connsiteY81" fmla="*/ 1531852 h 2133879"/>
                <a:gd name="connsiteX82" fmla="*/ 82650 w 1273345"/>
                <a:gd name="connsiteY82" fmla="*/ 1497018 h 2133879"/>
                <a:gd name="connsiteX83" fmla="*/ 352616 w 1273345"/>
                <a:gd name="connsiteY83" fmla="*/ 1479601 h 2133879"/>
                <a:gd name="connsiteX84" fmla="*/ 500662 w 1273345"/>
                <a:gd name="connsiteY84" fmla="*/ 1488310 h 2133879"/>
                <a:gd name="connsiteX85" fmla="*/ 378742 w 1273345"/>
                <a:gd name="connsiteY85" fmla="*/ 1436058 h 2133879"/>
                <a:gd name="connsiteX86" fmla="*/ 152319 w 1273345"/>
                <a:gd name="connsiteY86" fmla="*/ 1427350 h 2133879"/>
                <a:gd name="connsiteX87" fmla="*/ 56524 w 1273345"/>
                <a:gd name="connsiteY87" fmla="*/ 1418641 h 2133879"/>
                <a:gd name="connsiteX88" fmla="*/ 126193 w 1273345"/>
                <a:gd name="connsiteY88" fmla="*/ 1340264 h 2133879"/>
                <a:gd name="connsiteX89" fmla="*/ 326490 w 1273345"/>
                <a:gd name="connsiteY89" fmla="*/ 1348972 h 2133879"/>
                <a:gd name="connsiteX90" fmla="*/ 187153 w 1273345"/>
                <a:gd name="connsiteY90" fmla="*/ 1244470 h 2133879"/>
                <a:gd name="connsiteX91" fmla="*/ 56524 w 1273345"/>
                <a:gd name="connsiteY91" fmla="*/ 1166092 h 2133879"/>
                <a:gd name="connsiteX92" fmla="*/ 21690 w 1273345"/>
                <a:gd name="connsiteY92" fmla="*/ 1087715 h 2133879"/>
                <a:gd name="connsiteX93" fmla="*/ 213279 w 1273345"/>
                <a:gd name="connsiteY93" fmla="*/ 1139967 h 2133879"/>
                <a:gd name="connsiteX94" fmla="*/ 378742 w 1273345"/>
                <a:gd name="connsiteY94" fmla="*/ 1200927 h 2133879"/>
                <a:gd name="connsiteX95" fmla="*/ 152319 w 1273345"/>
                <a:gd name="connsiteY95" fmla="*/ 1026755 h 2133879"/>
                <a:gd name="connsiteX96" fmla="*/ 73942 w 1273345"/>
                <a:gd name="connsiteY96" fmla="*/ 965795 h 2133879"/>
                <a:gd name="connsiteX97" fmla="*/ 187153 w 1273345"/>
                <a:gd name="connsiteY97" fmla="*/ 957087 h 2133879"/>
                <a:gd name="connsiteX98" fmla="*/ 396159 w 1273345"/>
                <a:gd name="connsiteY98" fmla="*/ 948378 h 2133879"/>
                <a:gd name="connsiteX99" fmla="*/ 274239 w 1273345"/>
                <a:gd name="connsiteY99" fmla="*/ 852584 h 2133879"/>
                <a:gd name="connsiteX100" fmla="*/ 134902 w 1273345"/>
                <a:gd name="connsiteY100" fmla="*/ 835167 h 2133879"/>
                <a:gd name="connsiteX101" fmla="*/ 91359 w 1273345"/>
                <a:gd name="connsiteY101" fmla="*/ 791624 h 2133879"/>
                <a:gd name="connsiteX102" fmla="*/ 204570 w 1273345"/>
                <a:gd name="connsiteY102" fmla="*/ 756790 h 2133879"/>
                <a:gd name="connsiteX103" fmla="*/ 422284 w 1273345"/>
                <a:gd name="connsiteY103" fmla="*/ 765498 h 2133879"/>
                <a:gd name="connsiteX104" fmla="*/ 274239 w 1273345"/>
                <a:gd name="connsiteY104" fmla="*/ 652287 h 2133879"/>
                <a:gd name="connsiteX105" fmla="*/ 100067 w 1273345"/>
                <a:gd name="connsiteY105" fmla="*/ 652287 h 2133879"/>
                <a:gd name="connsiteX106" fmla="*/ 117484 w 1273345"/>
                <a:gd name="connsiteY106" fmla="*/ 573910 h 2133879"/>
                <a:gd name="connsiteX107" fmla="*/ 256822 w 1273345"/>
                <a:gd name="connsiteY107" fmla="*/ 582618 h 2133879"/>
                <a:gd name="connsiteX108" fmla="*/ 465827 w 1273345"/>
                <a:gd name="connsiteY108" fmla="*/ 643578 h 2133879"/>
                <a:gd name="connsiteX109" fmla="*/ 352616 w 1273345"/>
                <a:gd name="connsiteY109" fmla="*/ 495532 h 2133879"/>
                <a:gd name="connsiteX110" fmla="*/ 169736 w 1273345"/>
                <a:gd name="connsiteY110" fmla="*/ 434572 h 2133879"/>
                <a:gd name="connsiteX111" fmla="*/ 108776 w 1273345"/>
                <a:gd name="connsiteY111" fmla="*/ 338778 h 2133879"/>
                <a:gd name="connsiteX112" fmla="*/ 274239 w 1273345"/>
                <a:gd name="connsiteY112" fmla="*/ 373612 h 2133879"/>
                <a:gd name="connsiteX113" fmla="*/ 448410 w 1273345"/>
                <a:gd name="connsiteY113" fmla="*/ 443281 h 2133879"/>
                <a:gd name="connsiteX114" fmla="*/ 483244 w 1273345"/>
                <a:gd name="connsiteY114" fmla="*/ 373612 h 2133879"/>
                <a:gd name="connsiteX115" fmla="*/ 361324 w 1273345"/>
                <a:gd name="connsiteY115" fmla="*/ 303944 h 2133879"/>
                <a:gd name="connsiteX116" fmla="*/ 291656 w 1273345"/>
                <a:gd name="connsiteY116" fmla="*/ 155898 h 2133879"/>
                <a:gd name="connsiteX117" fmla="*/ 378742 w 1273345"/>
                <a:gd name="connsiteY117" fmla="*/ 129772 h 2133879"/>
                <a:gd name="connsiteX118" fmla="*/ 474536 w 1273345"/>
                <a:gd name="connsiteY118" fmla="*/ 225567 h 2133879"/>
                <a:gd name="connsiteX119" fmla="*/ 579039 w 1273345"/>
                <a:gd name="connsiteY119" fmla="*/ 303944 h 2133879"/>
                <a:gd name="connsiteX0" fmla="*/ 579039 w 1273345"/>
                <a:gd name="connsiteY0" fmla="*/ 303944 h 2133879"/>
                <a:gd name="connsiteX1" fmla="*/ 570330 w 1273345"/>
                <a:gd name="connsiteY1" fmla="*/ 138481 h 2133879"/>
                <a:gd name="connsiteX2" fmla="*/ 570330 w 1273345"/>
                <a:gd name="connsiteY2" fmla="*/ 7852 h 2133879"/>
                <a:gd name="connsiteX3" fmla="*/ 631290 w 1273345"/>
                <a:gd name="connsiteY3" fmla="*/ 25270 h 2133879"/>
                <a:gd name="connsiteX4" fmla="*/ 657416 w 1273345"/>
                <a:gd name="connsiteY4" fmla="*/ 112355 h 2133879"/>
                <a:gd name="connsiteX5" fmla="*/ 657416 w 1273345"/>
                <a:gd name="connsiteY5" fmla="*/ 225567 h 2133879"/>
                <a:gd name="connsiteX6" fmla="*/ 639999 w 1273345"/>
                <a:gd name="connsiteY6" fmla="*/ 303944 h 2133879"/>
                <a:gd name="connsiteX7" fmla="*/ 648707 w 1273345"/>
                <a:gd name="connsiteY7" fmla="*/ 347487 h 2133879"/>
                <a:gd name="connsiteX8" fmla="*/ 822879 w 1273345"/>
                <a:gd name="connsiteY8" fmla="*/ 190732 h 2133879"/>
                <a:gd name="connsiteX9" fmla="*/ 909964 w 1273345"/>
                <a:gd name="connsiteY9" fmla="*/ 164607 h 2133879"/>
                <a:gd name="connsiteX10" fmla="*/ 892547 w 1273345"/>
                <a:gd name="connsiteY10" fmla="*/ 242984 h 2133879"/>
                <a:gd name="connsiteX11" fmla="*/ 761919 w 1273345"/>
                <a:gd name="connsiteY11" fmla="*/ 356195 h 2133879"/>
                <a:gd name="connsiteX12" fmla="*/ 744502 w 1273345"/>
                <a:gd name="connsiteY12" fmla="*/ 417155 h 2133879"/>
                <a:gd name="connsiteX13" fmla="*/ 953507 w 1273345"/>
                <a:gd name="connsiteY13" fmla="*/ 338778 h 2133879"/>
                <a:gd name="connsiteX14" fmla="*/ 1049302 w 1273345"/>
                <a:gd name="connsiteY14" fmla="*/ 356195 h 2133879"/>
                <a:gd name="connsiteX15" fmla="*/ 1092844 w 1273345"/>
                <a:gd name="connsiteY15" fmla="*/ 443281 h 2133879"/>
                <a:gd name="connsiteX16" fmla="*/ 1014467 w 1273345"/>
                <a:gd name="connsiteY16" fmla="*/ 478115 h 2133879"/>
                <a:gd name="connsiteX17" fmla="*/ 883839 w 1273345"/>
                <a:gd name="connsiteY17" fmla="*/ 469407 h 2133879"/>
                <a:gd name="connsiteX18" fmla="*/ 709667 w 1273345"/>
                <a:gd name="connsiteY18" fmla="*/ 530367 h 2133879"/>
                <a:gd name="connsiteX19" fmla="*/ 840296 w 1273345"/>
                <a:gd name="connsiteY19" fmla="*/ 582618 h 2133879"/>
                <a:gd name="connsiteX20" fmla="*/ 1031884 w 1273345"/>
                <a:gd name="connsiteY20" fmla="*/ 565201 h 2133879"/>
                <a:gd name="connsiteX21" fmla="*/ 1162513 w 1273345"/>
                <a:gd name="connsiteY21" fmla="*/ 565201 h 2133879"/>
                <a:gd name="connsiteX22" fmla="*/ 1206056 w 1273345"/>
                <a:gd name="connsiteY22" fmla="*/ 660995 h 2133879"/>
                <a:gd name="connsiteX23" fmla="*/ 1110262 w 1273345"/>
                <a:gd name="connsiteY23" fmla="*/ 721955 h 2133879"/>
                <a:gd name="connsiteX24" fmla="*/ 927382 w 1273345"/>
                <a:gd name="connsiteY24" fmla="*/ 704538 h 2133879"/>
                <a:gd name="connsiteX25" fmla="*/ 814170 w 1273345"/>
                <a:gd name="connsiteY25" fmla="*/ 721955 h 2133879"/>
                <a:gd name="connsiteX26" fmla="*/ 970924 w 1273345"/>
                <a:gd name="connsiteY26" fmla="*/ 774207 h 2133879"/>
                <a:gd name="connsiteX27" fmla="*/ 1179930 w 1273345"/>
                <a:gd name="connsiteY27" fmla="*/ 809041 h 2133879"/>
                <a:gd name="connsiteX28" fmla="*/ 1258307 w 1273345"/>
                <a:gd name="connsiteY28" fmla="*/ 878710 h 2133879"/>
                <a:gd name="connsiteX29" fmla="*/ 1171222 w 1273345"/>
                <a:gd name="connsiteY29" fmla="*/ 957087 h 2133879"/>
                <a:gd name="connsiteX30" fmla="*/ 909964 w 1273345"/>
                <a:gd name="connsiteY30" fmla="*/ 965795 h 2133879"/>
                <a:gd name="connsiteX31" fmla="*/ 849004 w 1273345"/>
                <a:gd name="connsiteY31" fmla="*/ 991921 h 2133879"/>
                <a:gd name="connsiteX32" fmla="*/ 875130 w 1273345"/>
                <a:gd name="connsiteY32" fmla="*/ 1061590 h 2133879"/>
                <a:gd name="connsiteX33" fmla="*/ 1110262 w 1273345"/>
                <a:gd name="connsiteY33" fmla="*/ 1070298 h 2133879"/>
                <a:gd name="connsiteX34" fmla="*/ 1223473 w 1273345"/>
                <a:gd name="connsiteY34" fmla="*/ 1105132 h 2133879"/>
                <a:gd name="connsiteX35" fmla="*/ 1249599 w 1273345"/>
                <a:gd name="connsiteY35" fmla="*/ 1209635 h 2133879"/>
                <a:gd name="connsiteX36" fmla="*/ 997050 w 1273345"/>
                <a:gd name="connsiteY36" fmla="*/ 1139967 h 2133879"/>
                <a:gd name="connsiteX37" fmla="*/ 875130 w 1273345"/>
                <a:gd name="connsiteY37" fmla="*/ 1122550 h 2133879"/>
                <a:gd name="connsiteX38" fmla="*/ 866422 w 1273345"/>
                <a:gd name="connsiteY38" fmla="*/ 1209635 h 2133879"/>
                <a:gd name="connsiteX39" fmla="*/ 1101553 w 1273345"/>
                <a:gd name="connsiteY39" fmla="*/ 1253178 h 2133879"/>
                <a:gd name="connsiteX40" fmla="*/ 1249599 w 1273345"/>
                <a:gd name="connsiteY40" fmla="*/ 1253178 h 2133879"/>
                <a:gd name="connsiteX41" fmla="*/ 1145096 w 1273345"/>
                <a:gd name="connsiteY41" fmla="*/ 1322847 h 2133879"/>
                <a:gd name="connsiteX42" fmla="*/ 970924 w 1273345"/>
                <a:gd name="connsiteY42" fmla="*/ 1340264 h 2133879"/>
                <a:gd name="connsiteX43" fmla="*/ 840296 w 1273345"/>
                <a:gd name="connsiteY43" fmla="*/ 1383807 h 2133879"/>
                <a:gd name="connsiteX44" fmla="*/ 970924 w 1273345"/>
                <a:gd name="connsiteY44" fmla="*/ 1470892 h 2133879"/>
                <a:gd name="connsiteX45" fmla="*/ 1136387 w 1273345"/>
                <a:gd name="connsiteY45" fmla="*/ 1462184 h 2133879"/>
                <a:gd name="connsiteX46" fmla="*/ 1240890 w 1273345"/>
                <a:gd name="connsiteY46" fmla="*/ 1479601 h 2133879"/>
                <a:gd name="connsiteX47" fmla="*/ 1267016 w 1273345"/>
                <a:gd name="connsiteY47" fmla="*/ 1540561 h 2133879"/>
                <a:gd name="connsiteX48" fmla="*/ 1136387 w 1273345"/>
                <a:gd name="connsiteY48" fmla="*/ 1627647 h 2133879"/>
                <a:gd name="connsiteX49" fmla="*/ 979633 w 1273345"/>
                <a:gd name="connsiteY49" fmla="*/ 1601521 h 2133879"/>
                <a:gd name="connsiteX50" fmla="*/ 927382 w 1273345"/>
                <a:gd name="connsiteY50" fmla="*/ 1610230 h 2133879"/>
                <a:gd name="connsiteX51" fmla="*/ 1066719 w 1273345"/>
                <a:gd name="connsiteY51" fmla="*/ 1697315 h 2133879"/>
                <a:gd name="connsiteX52" fmla="*/ 1153804 w 1273345"/>
                <a:gd name="connsiteY52" fmla="*/ 1801818 h 2133879"/>
                <a:gd name="connsiteX53" fmla="*/ 1162513 w 1273345"/>
                <a:gd name="connsiteY53" fmla="*/ 1871487 h 2133879"/>
                <a:gd name="connsiteX54" fmla="*/ 979633 w 1273345"/>
                <a:gd name="connsiteY54" fmla="*/ 1810527 h 2133879"/>
                <a:gd name="connsiteX55" fmla="*/ 883839 w 1273345"/>
                <a:gd name="connsiteY55" fmla="*/ 1766984 h 2133879"/>
                <a:gd name="connsiteX56" fmla="*/ 866422 w 1273345"/>
                <a:gd name="connsiteY56" fmla="*/ 1827944 h 2133879"/>
                <a:gd name="connsiteX57" fmla="*/ 936090 w 1273345"/>
                <a:gd name="connsiteY57" fmla="*/ 1871487 h 2133879"/>
                <a:gd name="connsiteX58" fmla="*/ 1031884 w 1273345"/>
                <a:gd name="connsiteY58" fmla="*/ 2019532 h 2133879"/>
                <a:gd name="connsiteX59" fmla="*/ 1005759 w 1273345"/>
                <a:gd name="connsiteY59" fmla="*/ 2054367 h 2133879"/>
                <a:gd name="connsiteX60" fmla="*/ 831587 w 1273345"/>
                <a:gd name="connsiteY60" fmla="*/ 1967281 h 2133879"/>
                <a:gd name="connsiteX61" fmla="*/ 753210 w 1273345"/>
                <a:gd name="connsiteY61" fmla="*/ 1915030 h 2133879"/>
                <a:gd name="connsiteX62" fmla="*/ 788044 w 1273345"/>
                <a:gd name="connsiteY62" fmla="*/ 2002115 h 2133879"/>
                <a:gd name="connsiteX63" fmla="*/ 735793 w 1273345"/>
                <a:gd name="connsiteY63" fmla="*/ 2089201 h 2133879"/>
                <a:gd name="connsiteX64" fmla="*/ 639999 w 1273345"/>
                <a:gd name="connsiteY64" fmla="*/ 2132743 h 2133879"/>
                <a:gd name="connsiteX65" fmla="*/ 631290 w 1273345"/>
                <a:gd name="connsiteY65" fmla="*/ 2045658 h 2133879"/>
                <a:gd name="connsiteX66" fmla="*/ 639999 w 1273345"/>
                <a:gd name="connsiteY66" fmla="*/ 1915030 h 2133879"/>
                <a:gd name="connsiteX67" fmla="*/ 535496 w 1273345"/>
                <a:gd name="connsiteY67" fmla="*/ 1984698 h 2133879"/>
                <a:gd name="connsiteX68" fmla="*/ 378742 w 1273345"/>
                <a:gd name="connsiteY68" fmla="*/ 2019532 h 2133879"/>
                <a:gd name="connsiteX69" fmla="*/ 370033 w 1273345"/>
                <a:gd name="connsiteY69" fmla="*/ 1984698 h 2133879"/>
                <a:gd name="connsiteX70" fmla="*/ 509370 w 1273345"/>
                <a:gd name="connsiteY70" fmla="*/ 1871487 h 2133879"/>
                <a:gd name="connsiteX71" fmla="*/ 317782 w 1273345"/>
                <a:gd name="connsiteY71" fmla="*/ 1897612 h 2133879"/>
                <a:gd name="connsiteX72" fmla="*/ 187153 w 1273345"/>
                <a:gd name="connsiteY72" fmla="*/ 1906321 h 2133879"/>
                <a:gd name="connsiteX73" fmla="*/ 230696 w 1273345"/>
                <a:gd name="connsiteY73" fmla="*/ 1801818 h 2133879"/>
                <a:gd name="connsiteX74" fmla="*/ 361324 w 1273345"/>
                <a:gd name="connsiteY74" fmla="*/ 1801818 h 2133879"/>
                <a:gd name="connsiteX75" fmla="*/ 387450 w 1273345"/>
                <a:gd name="connsiteY75" fmla="*/ 1793110 h 2133879"/>
                <a:gd name="connsiteX76" fmla="*/ 221987 w 1273345"/>
                <a:gd name="connsiteY76" fmla="*/ 1714732 h 2133879"/>
                <a:gd name="connsiteX77" fmla="*/ 117484 w 1273345"/>
                <a:gd name="connsiteY77" fmla="*/ 1653772 h 2133879"/>
                <a:gd name="connsiteX78" fmla="*/ 317780 w 1273345"/>
                <a:gd name="connsiteY78" fmla="*/ 1653772 h 2133879"/>
                <a:gd name="connsiteX79" fmla="*/ 457118 w 1273345"/>
                <a:gd name="connsiteY79" fmla="*/ 1618938 h 2133879"/>
                <a:gd name="connsiteX80" fmla="*/ 187153 w 1273345"/>
                <a:gd name="connsiteY80" fmla="*/ 1557978 h 2133879"/>
                <a:gd name="connsiteX81" fmla="*/ 4273 w 1273345"/>
                <a:gd name="connsiteY81" fmla="*/ 1531852 h 2133879"/>
                <a:gd name="connsiteX82" fmla="*/ 82650 w 1273345"/>
                <a:gd name="connsiteY82" fmla="*/ 1497018 h 2133879"/>
                <a:gd name="connsiteX83" fmla="*/ 352616 w 1273345"/>
                <a:gd name="connsiteY83" fmla="*/ 1479601 h 2133879"/>
                <a:gd name="connsiteX84" fmla="*/ 500662 w 1273345"/>
                <a:gd name="connsiteY84" fmla="*/ 1488310 h 2133879"/>
                <a:gd name="connsiteX85" fmla="*/ 378742 w 1273345"/>
                <a:gd name="connsiteY85" fmla="*/ 1436058 h 2133879"/>
                <a:gd name="connsiteX86" fmla="*/ 152319 w 1273345"/>
                <a:gd name="connsiteY86" fmla="*/ 1427350 h 2133879"/>
                <a:gd name="connsiteX87" fmla="*/ 56524 w 1273345"/>
                <a:gd name="connsiteY87" fmla="*/ 1418641 h 2133879"/>
                <a:gd name="connsiteX88" fmla="*/ 126193 w 1273345"/>
                <a:gd name="connsiteY88" fmla="*/ 1340264 h 2133879"/>
                <a:gd name="connsiteX89" fmla="*/ 326490 w 1273345"/>
                <a:gd name="connsiteY89" fmla="*/ 1348972 h 2133879"/>
                <a:gd name="connsiteX90" fmla="*/ 187153 w 1273345"/>
                <a:gd name="connsiteY90" fmla="*/ 1244470 h 2133879"/>
                <a:gd name="connsiteX91" fmla="*/ 56524 w 1273345"/>
                <a:gd name="connsiteY91" fmla="*/ 1166092 h 2133879"/>
                <a:gd name="connsiteX92" fmla="*/ 21690 w 1273345"/>
                <a:gd name="connsiteY92" fmla="*/ 1087715 h 2133879"/>
                <a:gd name="connsiteX93" fmla="*/ 213279 w 1273345"/>
                <a:gd name="connsiteY93" fmla="*/ 1139967 h 2133879"/>
                <a:gd name="connsiteX94" fmla="*/ 378742 w 1273345"/>
                <a:gd name="connsiteY94" fmla="*/ 1200927 h 2133879"/>
                <a:gd name="connsiteX95" fmla="*/ 152319 w 1273345"/>
                <a:gd name="connsiteY95" fmla="*/ 1026755 h 2133879"/>
                <a:gd name="connsiteX96" fmla="*/ 73942 w 1273345"/>
                <a:gd name="connsiteY96" fmla="*/ 965795 h 2133879"/>
                <a:gd name="connsiteX97" fmla="*/ 187153 w 1273345"/>
                <a:gd name="connsiteY97" fmla="*/ 957087 h 2133879"/>
                <a:gd name="connsiteX98" fmla="*/ 396159 w 1273345"/>
                <a:gd name="connsiteY98" fmla="*/ 948378 h 2133879"/>
                <a:gd name="connsiteX99" fmla="*/ 274239 w 1273345"/>
                <a:gd name="connsiteY99" fmla="*/ 852584 h 2133879"/>
                <a:gd name="connsiteX100" fmla="*/ 134902 w 1273345"/>
                <a:gd name="connsiteY100" fmla="*/ 835167 h 2133879"/>
                <a:gd name="connsiteX101" fmla="*/ 91359 w 1273345"/>
                <a:gd name="connsiteY101" fmla="*/ 791624 h 2133879"/>
                <a:gd name="connsiteX102" fmla="*/ 204570 w 1273345"/>
                <a:gd name="connsiteY102" fmla="*/ 756790 h 2133879"/>
                <a:gd name="connsiteX103" fmla="*/ 422284 w 1273345"/>
                <a:gd name="connsiteY103" fmla="*/ 765498 h 2133879"/>
                <a:gd name="connsiteX104" fmla="*/ 274239 w 1273345"/>
                <a:gd name="connsiteY104" fmla="*/ 652287 h 2133879"/>
                <a:gd name="connsiteX105" fmla="*/ 100067 w 1273345"/>
                <a:gd name="connsiteY105" fmla="*/ 652287 h 2133879"/>
                <a:gd name="connsiteX106" fmla="*/ 117484 w 1273345"/>
                <a:gd name="connsiteY106" fmla="*/ 573910 h 2133879"/>
                <a:gd name="connsiteX107" fmla="*/ 256822 w 1273345"/>
                <a:gd name="connsiteY107" fmla="*/ 582618 h 2133879"/>
                <a:gd name="connsiteX108" fmla="*/ 465827 w 1273345"/>
                <a:gd name="connsiteY108" fmla="*/ 643578 h 2133879"/>
                <a:gd name="connsiteX109" fmla="*/ 352616 w 1273345"/>
                <a:gd name="connsiteY109" fmla="*/ 495532 h 2133879"/>
                <a:gd name="connsiteX110" fmla="*/ 169736 w 1273345"/>
                <a:gd name="connsiteY110" fmla="*/ 434572 h 2133879"/>
                <a:gd name="connsiteX111" fmla="*/ 108776 w 1273345"/>
                <a:gd name="connsiteY111" fmla="*/ 338778 h 2133879"/>
                <a:gd name="connsiteX112" fmla="*/ 274239 w 1273345"/>
                <a:gd name="connsiteY112" fmla="*/ 373612 h 2133879"/>
                <a:gd name="connsiteX113" fmla="*/ 448410 w 1273345"/>
                <a:gd name="connsiteY113" fmla="*/ 443281 h 2133879"/>
                <a:gd name="connsiteX114" fmla="*/ 483244 w 1273345"/>
                <a:gd name="connsiteY114" fmla="*/ 373612 h 2133879"/>
                <a:gd name="connsiteX115" fmla="*/ 361324 w 1273345"/>
                <a:gd name="connsiteY115" fmla="*/ 303944 h 2133879"/>
                <a:gd name="connsiteX116" fmla="*/ 291656 w 1273345"/>
                <a:gd name="connsiteY116" fmla="*/ 155898 h 2133879"/>
                <a:gd name="connsiteX117" fmla="*/ 378742 w 1273345"/>
                <a:gd name="connsiteY117" fmla="*/ 129772 h 2133879"/>
                <a:gd name="connsiteX118" fmla="*/ 474536 w 1273345"/>
                <a:gd name="connsiteY118" fmla="*/ 225567 h 2133879"/>
                <a:gd name="connsiteX119" fmla="*/ 579039 w 1273345"/>
                <a:gd name="connsiteY119" fmla="*/ 303944 h 2133879"/>
                <a:gd name="connsiteX0" fmla="*/ 579039 w 1273345"/>
                <a:gd name="connsiteY0" fmla="*/ 303944 h 2133879"/>
                <a:gd name="connsiteX1" fmla="*/ 570330 w 1273345"/>
                <a:gd name="connsiteY1" fmla="*/ 138481 h 2133879"/>
                <a:gd name="connsiteX2" fmla="*/ 570330 w 1273345"/>
                <a:gd name="connsiteY2" fmla="*/ 7852 h 2133879"/>
                <a:gd name="connsiteX3" fmla="*/ 631290 w 1273345"/>
                <a:gd name="connsiteY3" fmla="*/ 25270 h 2133879"/>
                <a:gd name="connsiteX4" fmla="*/ 657416 w 1273345"/>
                <a:gd name="connsiteY4" fmla="*/ 112355 h 2133879"/>
                <a:gd name="connsiteX5" fmla="*/ 657416 w 1273345"/>
                <a:gd name="connsiteY5" fmla="*/ 225567 h 2133879"/>
                <a:gd name="connsiteX6" fmla="*/ 639999 w 1273345"/>
                <a:gd name="connsiteY6" fmla="*/ 303944 h 2133879"/>
                <a:gd name="connsiteX7" fmla="*/ 648707 w 1273345"/>
                <a:gd name="connsiteY7" fmla="*/ 347487 h 2133879"/>
                <a:gd name="connsiteX8" fmla="*/ 822879 w 1273345"/>
                <a:gd name="connsiteY8" fmla="*/ 190732 h 2133879"/>
                <a:gd name="connsiteX9" fmla="*/ 909964 w 1273345"/>
                <a:gd name="connsiteY9" fmla="*/ 164607 h 2133879"/>
                <a:gd name="connsiteX10" fmla="*/ 892547 w 1273345"/>
                <a:gd name="connsiteY10" fmla="*/ 242984 h 2133879"/>
                <a:gd name="connsiteX11" fmla="*/ 761919 w 1273345"/>
                <a:gd name="connsiteY11" fmla="*/ 356195 h 2133879"/>
                <a:gd name="connsiteX12" fmla="*/ 744502 w 1273345"/>
                <a:gd name="connsiteY12" fmla="*/ 417155 h 2133879"/>
                <a:gd name="connsiteX13" fmla="*/ 953507 w 1273345"/>
                <a:gd name="connsiteY13" fmla="*/ 338778 h 2133879"/>
                <a:gd name="connsiteX14" fmla="*/ 1049302 w 1273345"/>
                <a:gd name="connsiteY14" fmla="*/ 356195 h 2133879"/>
                <a:gd name="connsiteX15" fmla="*/ 1092844 w 1273345"/>
                <a:gd name="connsiteY15" fmla="*/ 443281 h 2133879"/>
                <a:gd name="connsiteX16" fmla="*/ 1014467 w 1273345"/>
                <a:gd name="connsiteY16" fmla="*/ 478115 h 2133879"/>
                <a:gd name="connsiteX17" fmla="*/ 883839 w 1273345"/>
                <a:gd name="connsiteY17" fmla="*/ 469407 h 2133879"/>
                <a:gd name="connsiteX18" fmla="*/ 788045 w 1273345"/>
                <a:gd name="connsiteY18" fmla="*/ 530367 h 2133879"/>
                <a:gd name="connsiteX19" fmla="*/ 840296 w 1273345"/>
                <a:gd name="connsiteY19" fmla="*/ 582618 h 2133879"/>
                <a:gd name="connsiteX20" fmla="*/ 1031884 w 1273345"/>
                <a:gd name="connsiteY20" fmla="*/ 565201 h 2133879"/>
                <a:gd name="connsiteX21" fmla="*/ 1162513 w 1273345"/>
                <a:gd name="connsiteY21" fmla="*/ 565201 h 2133879"/>
                <a:gd name="connsiteX22" fmla="*/ 1206056 w 1273345"/>
                <a:gd name="connsiteY22" fmla="*/ 660995 h 2133879"/>
                <a:gd name="connsiteX23" fmla="*/ 1110262 w 1273345"/>
                <a:gd name="connsiteY23" fmla="*/ 721955 h 2133879"/>
                <a:gd name="connsiteX24" fmla="*/ 927382 w 1273345"/>
                <a:gd name="connsiteY24" fmla="*/ 704538 h 2133879"/>
                <a:gd name="connsiteX25" fmla="*/ 814170 w 1273345"/>
                <a:gd name="connsiteY25" fmla="*/ 721955 h 2133879"/>
                <a:gd name="connsiteX26" fmla="*/ 970924 w 1273345"/>
                <a:gd name="connsiteY26" fmla="*/ 774207 h 2133879"/>
                <a:gd name="connsiteX27" fmla="*/ 1179930 w 1273345"/>
                <a:gd name="connsiteY27" fmla="*/ 809041 h 2133879"/>
                <a:gd name="connsiteX28" fmla="*/ 1258307 w 1273345"/>
                <a:gd name="connsiteY28" fmla="*/ 878710 h 2133879"/>
                <a:gd name="connsiteX29" fmla="*/ 1171222 w 1273345"/>
                <a:gd name="connsiteY29" fmla="*/ 957087 h 2133879"/>
                <a:gd name="connsiteX30" fmla="*/ 909964 w 1273345"/>
                <a:gd name="connsiteY30" fmla="*/ 965795 h 2133879"/>
                <a:gd name="connsiteX31" fmla="*/ 849004 w 1273345"/>
                <a:gd name="connsiteY31" fmla="*/ 991921 h 2133879"/>
                <a:gd name="connsiteX32" fmla="*/ 875130 w 1273345"/>
                <a:gd name="connsiteY32" fmla="*/ 1061590 h 2133879"/>
                <a:gd name="connsiteX33" fmla="*/ 1110262 w 1273345"/>
                <a:gd name="connsiteY33" fmla="*/ 1070298 h 2133879"/>
                <a:gd name="connsiteX34" fmla="*/ 1223473 w 1273345"/>
                <a:gd name="connsiteY34" fmla="*/ 1105132 h 2133879"/>
                <a:gd name="connsiteX35" fmla="*/ 1249599 w 1273345"/>
                <a:gd name="connsiteY35" fmla="*/ 1209635 h 2133879"/>
                <a:gd name="connsiteX36" fmla="*/ 997050 w 1273345"/>
                <a:gd name="connsiteY36" fmla="*/ 1139967 h 2133879"/>
                <a:gd name="connsiteX37" fmla="*/ 875130 w 1273345"/>
                <a:gd name="connsiteY37" fmla="*/ 1122550 h 2133879"/>
                <a:gd name="connsiteX38" fmla="*/ 866422 w 1273345"/>
                <a:gd name="connsiteY38" fmla="*/ 1209635 h 2133879"/>
                <a:gd name="connsiteX39" fmla="*/ 1101553 w 1273345"/>
                <a:gd name="connsiteY39" fmla="*/ 1253178 h 2133879"/>
                <a:gd name="connsiteX40" fmla="*/ 1249599 w 1273345"/>
                <a:gd name="connsiteY40" fmla="*/ 1253178 h 2133879"/>
                <a:gd name="connsiteX41" fmla="*/ 1145096 w 1273345"/>
                <a:gd name="connsiteY41" fmla="*/ 1322847 h 2133879"/>
                <a:gd name="connsiteX42" fmla="*/ 970924 w 1273345"/>
                <a:gd name="connsiteY42" fmla="*/ 1340264 h 2133879"/>
                <a:gd name="connsiteX43" fmla="*/ 840296 w 1273345"/>
                <a:gd name="connsiteY43" fmla="*/ 1383807 h 2133879"/>
                <a:gd name="connsiteX44" fmla="*/ 970924 w 1273345"/>
                <a:gd name="connsiteY44" fmla="*/ 1470892 h 2133879"/>
                <a:gd name="connsiteX45" fmla="*/ 1136387 w 1273345"/>
                <a:gd name="connsiteY45" fmla="*/ 1462184 h 2133879"/>
                <a:gd name="connsiteX46" fmla="*/ 1240890 w 1273345"/>
                <a:gd name="connsiteY46" fmla="*/ 1479601 h 2133879"/>
                <a:gd name="connsiteX47" fmla="*/ 1267016 w 1273345"/>
                <a:gd name="connsiteY47" fmla="*/ 1540561 h 2133879"/>
                <a:gd name="connsiteX48" fmla="*/ 1136387 w 1273345"/>
                <a:gd name="connsiteY48" fmla="*/ 1627647 h 2133879"/>
                <a:gd name="connsiteX49" fmla="*/ 979633 w 1273345"/>
                <a:gd name="connsiteY49" fmla="*/ 1601521 h 2133879"/>
                <a:gd name="connsiteX50" fmla="*/ 927382 w 1273345"/>
                <a:gd name="connsiteY50" fmla="*/ 1610230 h 2133879"/>
                <a:gd name="connsiteX51" fmla="*/ 1066719 w 1273345"/>
                <a:gd name="connsiteY51" fmla="*/ 1697315 h 2133879"/>
                <a:gd name="connsiteX52" fmla="*/ 1153804 w 1273345"/>
                <a:gd name="connsiteY52" fmla="*/ 1801818 h 2133879"/>
                <a:gd name="connsiteX53" fmla="*/ 1162513 w 1273345"/>
                <a:gd name="connsiteY53" fmla="*/ 1871487 h 2133879"/>
                <a:gd name="connsiteX54" fmla="*/ 979633 w 1273345"/>
                <a:gd name="connsiteY54" fmla="*/ 1810527 h 2133879"/>
                <a:gd name="connsiteX55" fmla="*/ 883839 w 1273345"/>
                <a:gd name="connsiteY55" fmla="*/ 1766984 h 2133879"/>
                <a:gd name="connsiteX56" fmla="*/ 866422 w 1273345"/>
                <a:gd name="connsiteY56" fmla="*/ 1827944 h 2133879"/>
                <a:gd name="connsiteX57" fmla="*/ 936090 w 1273345"/>
                <a:gd name="connsiteY57" fmla="*/ 1871487 h 2133879"/>
                <a:gd name="connsiteX58" fmla="*/ 1031884 w 1273345"/>
                <a:gd name="connsiteY58" fmla="*/ 2019532 h 2133879"/>
                <a:gd name="connsiteX59" fmla="*/ 1005759 w 1273345"/>
                <a:gd name="connsiteY59" fmla="*/ 2054367 h 2133879"/>
                <a:gd name="connsiteX60" fmla="*/ 831587 w 1273345"/>
                <a:gd name="connsiteY60" fmla="*/ 1967281 h 2133879"/>
                <a:gd name="connsiteX61" fmla="*/ 753210 w 1273345"/>
                <a:gd name="connsiteY61" fmla="*/ 1915030 h 2133879"/>
                <a:gd name="connsiteX62" fmla="*/ 788044 w 1273345"/>
                <a:gd name="connsiteY62" fmla="*/ 2002115 h 2133879"/>
                <a:gd name="connsiteX63" fmla="*/ 735793 w 1273345"/>
                <a:gd name="connsiteY63" fmla="*/ 2089201 h 2133879"/>
                <a:gd name="connsiteX64" fmla="*/ 639999 w 1273345"/>
                <a:gd name="connsiteY64" fmla="*/ 2132743 h 2133879"/>
                <a:gd name="connsiteX65" fmla="*/ 631290 w 1273345"/>
                <a:gd name="connsiteY65" fmla="*/ 2045658 h 2133879"/>
                <a:gd name="connsiteX66" fmla="*/ 639999 w 1273345"/>
                <a:gd name="connsiteY66" fmla="*/ 1915030 h 2133879"/>
                <a:gd name="connsiteX67" fmla="*/ 535496 w 1273345"/>
                <a:gd name="connsiteY67" fmla="*/ 1984698 h 2133879"/>
                <a:gd name="connsiteX68" fmla="*/ 378742 w 1273345"/>
                <a:gd name="connsiteY68" fmla="*/ 2019532 h 2133879"/>
                <a:gd name="connsiteX69" fmla="*/ 370033 w 1273345"/>
                <a:gd name="connsiteY69" fmla="*/ 1984698 h 2133879"/>
                <a:gd name="connsiteX70" fmla="*/ 509370 w 1273345"/>
                <a:gd name="connsiteY70" fmla="*/ 1871487 h 2133879"/>
                <a:gd name="connsiteX71" fmla="*/ 317782 w 1273345"/>
                <a:gd name="connsiteY71" fmla="*/ 1897612 h 2133879"/>
                <a:gd name="connsiteX72" fmla="*/ 187153 w 1273345"/>
                <a:gd name="connsiteY72" fmla="*/ 1906321 h 2133879"/>
                <a:gd name="connsiteX73" fmla="*/ 230696 w 1273345"/>
                <a:gd name="connsiteY73" fmla="*/ 1801818 h 2133879"/>
                <a:gd name="connsiteX74" fmla="*/ 361324 w 1273345"/>
                <a:gd name="connsiteY74" fmla="*/ 1801818 h 2133879"/>
                <a:gd name="connsiteX75" fmla="*/ 387450 w 1273345"/>
                <a:gd name="connsiteY75" fmla="*/ 1793110 h 2133879"/>
                <a:gd name="connsiteX76" fmla="*/ 221987 w 1273345"/>
                <a:gd name="connsiteY76" fmla="*/ 1714732 h 2133879"/>
                <a:gd name="connsiteX77" fmla="*/ 117484 w 1273345"/>
                <a:gd name="connsiteY77" fmla="*/ 1653772 h 2133879"/>
                <a:gd name="connsiteX78" fmla="*/ 317780 w 1273345"/>
                <a:gd name="connsiteY78" fmla="*/ 1653772 h 2133879"/>
                <a:gd name="connsiteX79" fmla="*/ 457118 w 1273345"/>
                <a:gd name="connsiteY79" fmla="*/ 1618938 h 2133879"/>
                <a:gd name="connsiteX80" fmla="*/ 187153 w 1273345"/>
                <a:gd name="connsiteY80" fmla="*/ 1557978 h 2133879"/>
                <a:gd name="connsiteX81" fmla="*/ 4273 w 1273345"/>
                <a:gd name="connsiteY81" fmla="*/ 1531852 h 2133879"/>
                <a:gd name="connsiteX82" fmla="*/ 82650 w 1273345"/>
                <a:gd name="connsiteY82" fmla="*/ 1497018 h 2133879"/>
                <a:gd name="connsiteX83" fmla="*/ 352616 w 1273345"/>
                <a:gd name="connsiteY83" fmla="*/ 1479601 h 2133879"/>
                <a:gd name="connsiteX84" fmla="*/ 500662 w 1273345"/>
                <a:gd name="connsiteY84" fmla="*/ 1488310 h 2133879"/>
                <a:gd name="connsiteX85" fmla="*/ 378742 w 1273345"/>
                <a:gd name="connsiteY85" fmla="*/ 1436058 h 2133879"/>
                <a:gd name="connsiteX86" fmla="*/ 152319 w 1273345"/>
                <a:gd name="connsiteY86" fmla="*/ 1427350 h 2133879"/>
                <a:gd name="connsiteX87" fmla="*/ 56524 w 1273345"/>
                <a:gd name="connsiteY87" fmla="*/ 1418641 h 2133879"/>
                <a:gd name="connsiteX88" fmla="*/ 126193 w 1273345"/>
                <a:gd name="connsiteY88" fmla="*/ 1340264 h 2133879"/>
                <a:gd name="connsiteX89" fmla="*/ 326490 w 1273345"/>
                <a:gd name="connsiteY89" fmla="*/ 1348972 h 2133879"/>
                <a:gd name="connsiteX90" fmla="*/ 187153 w 1273345"/>
                <a:gd name="connsiteY90" fmla="*/ 1244470 h 2133879"/>
                <a:gd name="connsiteX91" fmla="*/ 56524 w 1273345"/>
                <a:gd name="connsiteY91" fmla="*/ 1166092 h 2133879"/>
                <a:gd name="connsiteX92" fmla="*/ 21690 w 1273345"/>
                <a:gd name="connsiteY92" fmla="*/ 1087715 h 2133879"/>
                <a:gd name="connsiteX93" fmla="*/ 213279 w 1273345"/>
                <a:gd name="connsiteY93" fmla="*/ 1139967 h 2133879"/>
                <a:gd name="connsiteX94" fmla="*/ 378742 w 1273345"/>
                <a:gd name="connsiteY94" fmla="*/ 1200927 h 2133879"/>
                <a:gd name="connsiteX95" fmla="*/ 152319 w 1273345"/>
                <a:gd name="connsiteY95" fmla="*/ 1026755 h 2133879"/>
                <a:gd name="connsiteX96" fmla="*/ 73942 w 1273345"/>
                <a:gd name="connsiteY96" fmla="*/ 965795 h 2133879"/>
                <a:gd name="connsiteX97" fmla="*/ 187153 w 1273345"/>
                <a:gd name="connsiteY97" fmla="*/ 957087 h 2133879"/>
                <a:gd name="connsiteX98" fmla="*/ 396159 w 1273345"/>
                <a:gd name="connsiteY98" fmla="*/ 948378 h 2133879"/>
                <a:gd name="connsiteX99" fmla="*/ 274239 w 1273345"/>
                <a:gd name="connsiteY99" fmla="*/ 852584 h 2133879"/>
                <a:gd name="connsiteX100" fmla="*/ 134902 w 1273345"/>
                <a:gd name="connsiteY100" fmla="*/ 835167 h 2133879"/>
                <a:gd name="connsiteX101" fmla="*/ 91359 w 1273345"/>
                <a:gd name="connsiteY101" fmla="*/ 791624 h 2133879"/>
                <a:gd name="connsiteX102" fmla="*/ 204570 w 1273345"/>
                <a:gd name="connsiteY102" fmla="*/ 756790 h 2133879"/>
                <a:gd name="connsiteX103" fmla="*/ 422284 w 1273345"/>
                <a:gd name="connsiteY103" fmla="*/ 765498 h 2133879"/>
                <a:gd name="connsiteX104" fmla="*/ 274239 w 1273345"/>
                <a:gd name="connsiteY104" fmla="*/ 652287 h 2133879"/>
                <a:gd name="connsiteX105" fmla="*/ 100067 w 1273345"/>
                <a:gd name="connsiteY105" fmla="*/ 652287 h 2133879"/>
                <a:gd name="connsiteX106" fmla="*/ 117484 w 1273345"/>
                <a:gd name="connsiteY106" fmla="*/ 573910 h 2133879"/>
                <a:gd name="connsiteX107" fmla="*/ 256822 w 1273345"/>
                <a:gd name="connsiteY107" fmla="*/ 582618 h 2133879"/>
                <a:gd name="connsiteX108" fmla="*/ 465827 w 1273345"/>
                <a:gd name="connsiteY108" fmla="*/ 643578 h 2133879"/>
                <a:gd name="connsiteX109" fmla="*/ 352616 w 1273345"/>
                <a:gd name="connsiteY109" fmla="*/ 495532 h 2133879"/>
                <a:gd name="connsiteX110" fmla="*/ 169736 w 1273345"/>
                <a:gd name="connsiteY110" fmla="*/ 434572 h 2133879"/>
                <a:gd name="connsiteX111" fmla="*/ 108776 w 1273345"/>
                <a:gd name="connsiteY111" fmla="*/ 338778 h 2133879"/>
                <a:gd name="connsiteX112" fmla="*/ 274239 w 1273345"/>
                <a:gd name="connsiteY112" fmla="*/ 373612 h 2133879"/>
                <a:gd name="connsiteX113" fmla="*/ 448410 w 1273345"/>
                <a:gd name="connsiteY113" fmla="*/ 443281 h 2133879"/>
                <a:gd name="connsiteX114" fmla="*/ 483244 w 1273345"/>
                <a:gd name="connsiteY114" fmla="*/ 373612 h 2133879"/>
                <a:gd name="connsiteX115" fmla="*/ 361324 w 1273345"/>
                <a:gd name="connsiteY115" fmla="*/ 303944 h 2133879"/>
                <a:gd name="connsiteX116" fmla="*/ 291656 w 1273345"/>
                <a:gd name="connsiteY116" fmla="*/ 155898 h 2133879"/>
                <a:gd name="connsiteX117" fmla="*/ 378742 w 1273345"/>
                <a:gd name="connsiteY117" fmla="*/ 129772 h 2133879"/>
                <a:gd name="connsiteX118" fmla="*/ 474536 w 1273345"/>
                <a:gd name="connsiteY118" fmla="*/ 225567 h 2133879"/>
                <a:gd name="connsiteX119" fmla="*/ 579039 w 1273345"/>
                <a:gd name="connsiteY119" fmla="*/ 303944 h 2133879"/>
                <a:gd name="connsiteX0" fmla="*/ 570330 w 1273345"/>
                <a:gd name="connsiteY0" fmla="*/ 382321 h 2133879"/>
                <a:gd name="connsiteX1" fmla="*/ 570330 w 1273345"/>
                <a:gd name="connsiteY1" fmla="*/ 138481 h 2133879"/>
                <a:gd name="connsiteX2" fmla="*/ 570330 w 1273345"/>
                <a:gd name="connsiteY2" fmla="*/ 7852 h 2133879"/>
                <a:gd name="connsiteX3" fmla="*/ 631290 w 1273345"/>
                <a:gd name="connsiteY3" fmla="*/ 25270 h 2133879"/>
                <a:gd name="connsiteX4" fmla="*/ 657416 w 1273345"/>
                <a:gd name="connsiteY4" fmla="*/ 112355 h 2133879"/>
                <a:gd name="connsiteX5" fmla="*/ 657416 w 1273345"/>
                <a:gd name="connsiteY5" fmla="*/ 225567 h 2133879"/>
                <a:gd name="connsiteX6" fmla="*/ 639999 w 1273345"/>
                <a:gd name="connsiteY6" fmla="*/ 303944 h 2133879"/>
                <a:gd name="connsiteX7" fmla="*/ 648707 w 1273345"/>
                <a:gd name="connsiteY7" fmla="*/ 347487 h 2133879"/>
                <a:gd name="connsiteX8" fmla="*/ 822879 w 1273345"/>
                <a:gd name="connsiteY8" fmla="*/ 190732 h 2133879"/>
                <a:gd name="connsiteX9" fmla="*/ 909964 w 1273345"/>
                <a:gd name="connsiteY9" fmla="*/ 164607 h 2133879"/>
                <a:gd name="connsiteX10" fmla="*/ 892547 w 1273345"/>
                <a:gd name="connsiteY10" fmla="*/ 242984 h 2133879"/>
                <a:gd name="connsiteX11" fmla="*/ 761919 w 1273345"/>
                <a:gd name="connsiteY11" fmla="*/ 356195 h 2133879"/>
                <a:gd name="connsiteX12" fmla="*/ 744502 w 1273345"/>
                <a:gd name="connsiteY12" fmla="*/ 417155 h 2133879"/>
                <a:gd name="connsiteX13" fmla="*/ 953507 w 1273345"/>
                <a:gd name="connsiteY13" fmla="*/ 338778 h 2133879"/>
                <a:gd name="connsiteX14" fmla="*/ 1049302 w 1273345"/>
                <a:gd name="connsiteY14" fmla="*/ 356195 h 2133879"/>
                <a:gd name="connsiteX15" fmla="*/ 1092844 w 1273345"/>
                <a:gd name="connsiteY15" fmla="*/ 443281 h 2133879"/>
                <a:gd name="connsiteX16" fmla="*/ 1014467 w 1273345"/>
                <a:gd name="connsiteY16" fmla="*/ 478115 h 2133879"/>
                <a:gd name="connsiteX17" fmla="*/ 883839 w 1273345"/>
                <a:gd name="connsiteY17" fmla="*/ 469407 h 2133879"/>
                <a:gd name="connsiteX18" fmla="*/ 788045 w 1273345"/>
                <a:gd name="connsiteY18" fmla="*/ 530367 h 2133879"/>
                <a:gd name="connsiteX19" fmla="*/ 840296 w 1273345"/>
                <a:gd name="connsiteY19" fmla="*/ 582618 h 2133879"/>
                <a:gd name="connsiteX20" fmla="*/ 1031884 w 1273345"/>
                <a:gd name="connsiteY20" fmla="*/ 565201 h 2133879"/>
                <a:gd name="connsiteX21" fmla="*/ 1162513 w 1273345"/>
                <a:gd name="connsiteY21" fmla="*/ 565201 h 2133879"/>
                <a:gd name="connsiteX22" fmla="*/ 1206056 w 1273345"/>
                <a:gd name="connsiteY22" fmla="*/ 660995 h 2133879"/>
                <a:gd name="connsiteX23" fmla="*/ 1110262 w 1273345"/>
                <a:gd name="connsiteY23" fmla="*/ 721955 h 2133879"/>
                <a:gd name="connsiteX24" fmla="*/ 927382 w 1273345"/>
                <a:gd name="connsiteY24" fmla="*/ 704538 h 2133879"/>
                <a:gd name="connsiteX25" fmla="*/ 814170 w 1273345"/>
                <a:gd name="connsiteY25" fmla="*/ 721955 h 2133879"/>
                <a:gd name="connsiteX26" fmla="*/ 970924 w 1273345"/>
                <a:gd name="connsiteY26" fmla="*/ 774207 h 2133879"/>
                <a:gd name="connsiteX27" fmla="*/ 1179930 w 1273345"/>
                <a:gd name="connsiteY27" fmla="*/ 809041 h 2133879"/>
                <a:gd name="connsiteX28" fmla="*/ 1258307 w 1273345"/>
                <a:gd name="connsiteY28" fmla="*/ 878710 h 2133879"/>
                <a:gd name="connsiteX29" fmla="*/ 1171222 w 1273345"/>
                <a:gd name="connsiteY29" fmla="*/ 957087 h 2133879"/>
                <a:gd name="connsiteX30" fmla="*/ 909964 w 1273345"/>
                <a:gd name="connsiteY30" fmla="*/ 965795 h 2133879"/>
                <a:gd name="connsiteX31" fmla="*/ 849004 w 1273345"/>
                <a:gd name="connsiteY31" fmla="*/ 991921 h 2133879"/>
                <a:gd name="connsiteX32" fmla="*/ 875130 w 1273345"/>
                <a:gd name="connsiteY32" fmla="*/ 1061590 h 2133879"/>
                <a:gd name="connsiteX33" fmla="*/ 1110262 w 1273345"/>
                <a:gd name="connsiteY33" fmla="*/ 1070298 h 2133879"/>
                <a:gd name="connsiteX34" fmla="*/ 1223473 w 1273345"/>
                <a:gd name="connsiteY34" fmla="*/ 1105132 h 2133879"/>
                <a:gd name="connsiteX35" fmla="*/ 1249599 w 1273345"/>
                <a:gd name="connsiteY35" fmla="*/ 1209635 h 2133879"/>
                <a:gd name="connsiteX36" fmla="*/ 997050 w 1273345"/>
                <a:gd name="connsiteY36" fmla="*/ 1139967 h 2133879"/>
                <a:gd name="connsiteX37" fmla="*/ 875130 w 1273345"/>
                <a:gd name="connsiteY37" fmla="*/ 1122550 h 2133879"/>
                <a:gd name="connsiteX38" fmla="*/ 866422 w 1273345"/>
                <a:gd name="connsiteY38" fmla="*/ 1209635 h 2133879"/>
                <a:gd name="connsiteX39" fmla="*/ 1101553 w 1273345"/>
                <a:gd name="connsiteY39" fmla="*/ 1253178 h 2133879"/>
                <a:gd name="connsiteX40" fmla="*/ 1249599 w 1273345"/>
                <a:gd name="connsiteY40" fmla="*/ 1253178 h 2133879"/>
                <a:gd name="connsiteX41" fmla="*/ 1145096 w 1273345"/>
                <a:gd name="connsiteY41" fmla="*/ 1322847 h 2133879"/>
                <a:gd name="connsiteX42" fmla="*/ 970924 w 1273345"/>
                <a:gd name="connsiteY42" fmla="*/ 1340264 h 2133879"/>
                <a:gd name="connsiteX43" fmla="*/ 840296 w 1273345"/>
                <a:gd name="connsiteY43" fmla="*/ 1383807 h 2133879"/>
                <a:gd name="connsiteX44" fmla="*/ 970924 w 1273345"/>
                <a:gd name="connsiteY44" fmla="*/ 1470892 h 2133879"/>
                <a:gd name="connsiteX45" fmla="*/ 1136387 w 1273345"/>
                <a:gd name="connsiteY45" fmla="*/ 1462184 h 2133879"/>
                <a:gd name="connsiteX46" fmla="*/ 1240890 w 1273345"/>
                <a:gd name="connsiteY46" fmla="*/ 1479601 h 2133879"/>
                <a:gd name="connsiteX47" fmla="*/ 1267016 w 1273345"/>
                <a:gd name="connsiteY47" fmla="*/ 1540561 h 2133879"/>
                <a:gd name="connsiteX48" fmla="*/ 1136387 w 1273345"/>
                <a:gd name="connsiteY48" fmla="*/ 1627647 h 2133879"/>
                <a:gd name="connsiteX49" fmla="*/ 979633 w 1273345"/>
                <a:gd name="connsiteY49" fmla="*/ 1601521 h 2133879"/>
                <a:gd name="connsiteX50" fmla="*/ 927382 w 1273345"/>
                <a:gd name="connsiteY50" fmla="*/ 1610230 h 2133879"/>
                <a:gd name="connsiteX51" fmla="*/ 1066719 w 1273345"/>
                <a:gd name="connsiteY51" fmla="*/ 1697315 h 2133879"/>
                <a:gd name="connsiteX52" fmla="*/ 1153804 w 1273345"/>
                <a:gd name="connsiteY52" fmla="*/ 1801818 h 2133879"/>
                <a:gd name="connsiteX53" fmla="*/ 1162513 w 1273345"/>
                <a:gd name="connsiteY53" fmla="*/ 1871487 h 2133879"/>
                <a:gd name="connsiteX54" fmla="*/ 979633 w 1273345"/>
                <a:gd name="connsiteY54" fmla="*/ 1810527 h 2133879"/>
                <a:gd name="connsiteX55" fmla="*/ 883839 w 1273345"/>
                <a:gd name="connsiteY55" fmla="*/ 1766984 h 2133879"/>
                <a:gd name="connsiteX56" fmla="*/ 866422 w 1273345"/>
                <a:gd name="connsiteY56" fmla="*/ 1827944 h 2133879"/>
                <a:gd name="connsiteX57" fmla="*/ 936090 w 1273345"/>
                <a:gd name="connsiteY57" fmla="*/ 1871487 h 2133879"/>
                <a:gd name="connsiteX58" fmla="*/ 1031884 w 1273345"/>
                <a:gd name="connsiteY58" fmla="*/ 2019532 h 2133879"/>
                <a:gd name="connsiteX59" fmla="*/ 1005759 w 1273345"/>
                <a:gd name="connsiteY59" fmla="*/ 2054367 h 2133879"/>
                <a:gd name="connsiteX60" fmla="*/ 831587 w 1273345"/>
                <a:gd name="connsiteY60" fmla="*/ 1967281 h 2133879"/>
                <a:gd name="connsiteX61" fmla="*/ 753210 w 1273345"/>
                <a:gd name="connsiteY61" fmla="*/ 1915030 h 2133879"/>
                <a:gd name="connsiteX62" fmla="*/ 788044 w 1273345"/>
                <a:gd name="connsiteY62" fmla="*/ 2002115 h 2133879"/>
                <a:gd name="connsiteX63" fmla="*/ 735793 w 1273345"/>
                <a:gd name="connsiteY63" fmla="*/ 2089201 h 2133879"/>
                <a:gd name="connsiteX64" fmla="*/ 639999 w 1273345"/>
                <a:gd name="connsiteY64" fmla="*/ 2132743 h 2133879"/>
                <a:gd name="connsiteX65" fmla="*/ 631290 w 1273345"/>
                <a:gd name="connsiteY65" fmla="*/ 2045658 h 2133879"/>
                <a:gd name="connsiteX66" fmla="*/ 639999 w 1273345"/>
                <a:gd name="connsiteY66" fmla="*/ 1915030 h 2133879"/>
                <a:gd name="connsiteX67" fmla="*/ 535496 w 1273345"/>
                <a:gd name="connsiteY67" fmla="*/ 1984698 h 2133879"/>
                <a:gd name="connsiteX68" fmla="*/ 378742 w 1273345"/>
                <a:gd name="connsiteY68" fmla="*/ 2019532 h 2133879"/>
                <a:gd name="connsiteX69" fmla="*/ 370033 w 1273345"/>
                <a:gd name="connsiteY69" fmla="*/ 1984698 h 2133879"/>
                <a:gd name="connsiteX70" fmla="*/ 509370 w 1273345"/>
                <a:gd name="connsiteY70" fmla="*/ 1871487 h 2133879"/>
                <a:gd name="connsiteX71" fmla="*/ 317782 w 1273345"/>
                <a:gd name="connsiteY71" fmla="*/ 1897612 h 2133879"/>
                <a:gd name="connsiteX72" fmla="*/ 187153 w 1273345"/>
                <a:gd name="connsiteY72" fmla="*/ 1906321 h 2133879"/>
                <a:gd name="connsiteX73" fmla="*/ 230696 w 1273345"/>
                <a:gd name="connsiteY73" fmla="*/ 1801818 h 2133879"/>
                <a:gd name="connsiteX74" fmla="*/ 361324 w 1273345"/>
                <a:gd name="connsiteY74" fmla="*/ 1801818 h 2133879"/>
                <a:gd name="connsiteX75" fmla="*/ 387450 w 1273345"/>
                <a:gd name="connsiteY75" fmla="*/ 1793110 h 2133879"/>
                <a:gd name="connsiteX76" fmla="*/ 221987 w 1273345"/>
                <a:gd name="connsiteY76" fmla="*/ 1714732 h 2133879"/>
                <a:gd name="connsiteX77" fmla="*/ 117484 w 1273345"/>
                <a:gd name="connsiteY77" fmla="*/ 1653772 h 2133879"/>
                <a:gd name="connsiteX78" fmla="*/ 317780 w 1273345"/>
                <a:gd name="connsiteY78" fmla="*/ 1653772 h 2133879"/>
                <a:gd name="connsiteX79" fmla="*/ 457118 w 1273345"/>
                <a:gd name="connsiteY79" fmla="*/ 1618938 h 2133879"/>
                <a:gd name="connsiteX80" fmla="*/ 187153 w 1273345"/>
                <a:gd name="connsiteY80" fmla="*/ 1557978 h 2133879"/>
                <a:gd name="connsiteX81" fmla="*/ 4273 w 1273345"/>
                <a:gd name="connsiteY81" fmla="*/ 1531852 h 2133879"/>
                <a:gd name="connsiteX82" fmla="*/ 82650 w 1273345"/>
                <a:gd name="connsiteY82" fmla="*/ 1497018 h 2133879"/>
                <a:gd name="connsiteX83" fmla="*/ 352616 w 1273345"/>
                <a:gd name="connsiteY83" fmla="*/ 1479601 h 2133879"/>
                <a:gd name="connsiteX84" fmla="*/ 500662 w 1273345"/>
                <a:gd name="connsiteY84" fmla="*/ 1488310 h 2133879"/>
                <a:gd name="connsiteX85" fmla="*/ 378742 w 1273345"/>
                <a:gd name="connsiteY85" fmla="*/ 1436058 h 2133879"/>
                <a:gd name="connsiteX86" fmla="*/ 152319 w 1273345"/>
                <a:gd name="connsiteY86" fmla="*/ 1427350 h 2133879"/>
                <a:gd name="connsiteX87" fmla="*/ 56524 w 1273345"/>
                <a:gd name="connsiteY87" fmla="*/ 1418641 h 2133879"/>
                <a:gd name="connsiteX88" fmla="*/ 126193 w 1273345"/>
                <a:gd name="connsiteY88" fmla="*/ 1340264 h 2133879"/>
                <a:gd name="connsiteX89" fmla="*/ 326490 w 1273345"/>
                <a:gd name="connsiteY89" fmla="*/ 1348972 h 2133879"/>
                <a:gd name="connsiteX90" fmla="*/ 187153 w 1273345"/>
                <a:gd name="connsiteY90" fmla="*/ 1244470 h 2133879"/>
                <a:gd name="connsiteX91" fmla="*/ 56524 w 1273345"/>
                <a:gd name="connsiteY91" fmla="*/ 1166092 h 2133879"/>
                <a:gd name="connsiteX92" fmla="*/ 21690 w 1273345"/>
                <a:gd name="connsiteY92" fmla="*/ 1087715 h 2133879"/>
                <a:gd name="connsiteX93" fmla="*/ 213279 w 1273345"/>
                <a:gd name="connsiteY93" fmla="*/ 1139967 h 2133879"/>
                <a:gd name="connsiteX94" fmla="*/ 378742 w 1273345"/>
                <a:gd name="connsiteY94" fmla="*/ 1200927 h 2133879"/>
                <a:gd name="connsiteX95" fmla="*/ 152319 w 1273345"/>
                <a:gd name="connsiteY95" fmla="*/ 1026755 h 2133879"/>
                <a:gd name="connsiteX96" fmla="*/ 73942 w 1273345"/>
                <a:gd name="connsiteY96" fmla="*/ 965795 h 2133879"/>
                <a:gd name="connsiteX97" fmla="*/ 187153 w 1273345"/>
                <a:gd name="connsiteY97" fmla="*/ 957087 h 2133879"/>
                <a:gd name="connsiteX98" fmla="*/ 396159 w 1273345"/>
                <a:gd name="connsiteY98" fmla="*/ 948378 h 2133879"/>
                <a:gd name="connsiteX99" fmla="*/ 274239 w 1273345"/>
                <a:gd name="connsiteY99" fmla="*/ 852584 h 2133879"/>
                <a:gd name="connsiteX100" fmla="*/ 134902 w 1273345"/>
                <a:gd name="connsiteY100" fmla="*/ 835167 h 2133879"/>
                <a:gd name="connsiteX101" fmla="*/ 91359 w 1273345"/>
                <a:gd name="connsiteY101" fmla="*/ 791624 h 2133879"/>
                <a:gd name="connsiteX102" fmla="*/ 204570 w 1273345"/>
                <a:gd name="connsiteY102" fmla="*/ 756790 h 2133879"/>
                <a:gd name="connsiteX103" fmla="*/ 422284 w 1273345"/>
                <a:gd name="connsiteY103" fmla="*/ 765498 h 2133879"/>
                <a:gd name="connsiteX104" fmla="*/ 274239 w 1273345"/>
                <a:gd name="connsiteY104" fmla="*/ 652287 h 2133879"/>
                <a:gd name="connsiteX105" fmla="*/ 100067 w 1273345"/>
                <a:gd name="connsiteY105" fmla="*/ 652287 h 2133879"/>
                <a:gd name="connsiteX106" fmla="*/ 117484 w 1273345"/>
                <a:gd name="connsiteY106" fmla="*/ 573910 h 2133879"/>
                <a:gd name="connsiteX107" fmla="*/ 256822 w 1273345"/>
                <a:gd name="connsiteY107" fmla="*/ 582618 h 2133879"/>
                <a:gd name="connsiteX108" fmla="*/ 465827 w 1273345"/>
                <a:gd name="connsiteY108" fmla="*/ 643578 h 2133879"/>
                <a:gd name="connsiteX109" fmla="*/ 352616 w 1273345"/>
                <a:gd name="connsiteY109" fmla="*/ 495532 h 2133879"/>
                <a:gd name="connsiteX110" fmla="*/ 169736 w 1273345"/>
                <a:gd name="connsiteY110" fmla="*/ 434572 h 2133879"/>
                <a:gd name="connsiteX111" fmla="*/ 108776 w 1273345"/>
                <a:gd name="connsiteY111" fmla="*/ 338778 h 2133879"/>
                <a:gd name="connsiteX112" fmla="*/ 274239 w 1273345"/>
                <a:gd name="connsiteY112" fmla="*/ 373612 h 2133879"/>
                <a:gd name="connsiteX113" fmla="*/ 448410 w 1273345"/>
                <a:gd name="connsiteY113" fmla="*/ 443281 h 2133879"/>
                <a:gd name="connsiteX114" fmla="*/ 483244 w 1273345"/>
                <a:gd name="connsiteY114" fmla="*/ 373612 h 2133879"/>
                <a:gd name="connsiteX115" fmla="*/ 361324 w 1273345"/>
                <a:gd name="connsiteY115" fmla="*/ 303944 h 2133879"/>
                <a:gd name="connsiteX116" fmla="*/ 291656 w 1273345"/>
                <a:gd name="connsiteY116" fmla="*/ 155898 h 2133879"/>
                <a:gd name="connsiteX117" fmla="*/ 378742 w 1273345"/>
                <a:gd name="connsiteY117" fmla="*/ 129772 h 2133879"/>
                <a:gd name="connsiteX118" fmla="*/ 474536 w 1273345"/>
                <a:gd name="connsiteY118" fmla="*/ 225567 h 2133879"/>
                <a:gd name="connsiteX119" fmla="*/ 570330 w 1273345"/>
                <a:gd name="connsiteY119" fmla="*/ 382321 h 2133879"/>
                <a:gd name="connsiteX0" fmla="*/ 570330 w 1273345"/>
                <a:gd name="connsiteY0" fmla="*/ 384880 h 2136438"/>
                <a:gd name="connsiteX1" fmla="*/ 587747 w 1273345"/>
                <a:gd name="connsiteY1" fmla="*/ 175874 h 2136438"/>
                <a:gd name="connsiteX2" fmla="*/ 570330 w 1273345"/>
                <a:gd name="connsiteY2" fmla="*/ 10411 h 2136438"/>
                <a:gd name="connsiteX3" fmla="*/ 631290 w 1273345"/>
                <a:gd name="connsiteY3" fmla="*/ 27829 h 2136438"/>
                <a:gd name="connsiteX4" fmla="*/ 657416 w 1273345"/>
                <a:gd name="connsiteY4" fmla="*/ 114914 h 2136438"/>
                <a:gd name="connsiteX5" fmla="*/ 657416 w 1273345"/>
                <a:gd name="connsiteY5" fmla="*/ 228126 h 2136438"/>
                <a:gd name="connsiteX6" fmla="*/ 639999 w 1273345"/>
                <a:gd name="connsiteY6" fmla="*/ 306503 h 2136438"/>
                <a:gd name="connsiteX7" fmla="*/ 648707 w 1273345"/>
                <a:gd name="connsiteY7" fmla="*/ 350046 h 2136438"/>
                <a:gd name="connsiteX8" fmla="*/ 822879 w 1273345"/>
                <a:gd name="connsiteY8" fmla="*/ 193291 h 2136438"/>
                <a:gd name="connsiteX9" fmla="*/ 909964 w 1273345"/>
                <a:gd name="connsiteY9" fmla="*/ 167166 h 2136438"/>
                <a:gd name="connsiteX10" fmla="*/ 892547 w 1273345"/>
                <a:gd name="connsiteY10" fmla="*/ 245543 h 2136438"/>
                <a:gd name="connsiteX11" fmla="*/ 761919 w 1273345"/>
                <a:gd name="connsiteY11" fmla="*/ 358754 h 2136438"/>
                <a:gd name="connsiteX12" fmla="*/ 744502 w 1273345"/>
                <a:gd name="connsiteY12" fmla="*/ 419714 h 2136438"/>
                <a:gd name="connsiteX13" fmla="*/ 953507 w 1273345"/>
                <a:gd name="connsiteY13" fmla="*/ 341337 h 2136438"/>
                <a:gd name="connsiteX14" fmla="*/ 1049302 w 1273345"/>
                <a:gd name="connsiteY14" fmla="*/ 358754 h 2136438"/>
                <a:gd name="connsiteX15" fmla="*/ 1092844 w 1273345"/>
                <a:gd name="connsiteY15" fmla="*/ 445840 h 2136438"/>
                <a:gd name="connsiteX16" fmla="*/ 1014467 w 1273345"/>
                <a:gd name="connsiteY16" fmla="*/ 480674 h 2136438"/>
                <a:gd name="connsiteX17" fmla="*/ 883839 w 1273345"/>
                <a:gd name="connsiteY17" fmla="*/ 471966 h 2136438"/>
                <a:gd name="connsiteX18" fmla="*/ 788045 w 1273345"/>
                <a:gd name="connsiteY18" fmla="*/ 532926 h 2136438"/>
                <a:gd name="connsiteX19" fmla="*/ 840296 w 1273345"/>
                <a:gd name="connsiteY19" fmla="*/ 585177 h 2136438"/>
                <a:gd name="connsiteX20" fmla="*/ 1031884 w 1273345"/>
                <a:gd name="connsiteY20" fmla="*/ 567760 h 2136438"/>
                <a:gd name="connsiteX21" fmla="*/ 1162513 w 1273345"/>
                <a:gd name="connsiteY21" fmla="*/ 567760 h 2136438"/>
                <a:gd name="connsiteX22" fmla="*/ 1206056 w 1273345"/>
                <a:gd name="connsiteY22" fmla="*/ 663554 h 2136438"/>
                <a:gd name="connsiteX23" fmla="*/ 1110262 w 1273345"/>
                <a:gd name="connsiteY23" fmla="*/ 724514 h 2136438"/>
                <a:gd name="connsiteX24" fmla="*/ 927382 w 1273345"/>
                <a:gd name="connsiteY24" fmla="*/ 707097 h 2136438"/>
                <a:gd name="connsiteX25" fmla="*/ 814170 w 1273345"/>
                <a:gd name="connsiteY25" fmla="*/ 724514 h 2136438"/>
                <a:gd name="connsiteX26" fmla="*/ 970924 w 1273345"/>
                <a:gd name="connsiteY26" fmla="*/ 776766 h 2136438"/>
                <a:gd name="connsiteX27" fmla="*/ 1179930 w 1273345"/>
                <a:gd name="connsiteY27" fmla="*/ 811600 h 2136438"/>
                <a:gd name="connsiteX28" fmla="*/ 1258307 w 1273345"/>
                <a:gd name="connsiteY28" fmla="*/ 881269 h 2136438"/>
                <a:gd name="connsiteX29" fmla="*/ 1171222 w 1273345"/>
                <a:gd name="connsiteY29" fmla="*/ 959646 h 2136438"/>
                <a:gd name="connsiteX30" fmla="*/ 909964 w 1273345"/>
                <a:gd name="connsiteY30" fmla="*/ 968354 h 2136438"/>
                <a:gd name="connsiteX31" fmla="*/ 849004 w 1273345"/>
                <a:gd name="connsiteY31" fmla="*/ 994480 h 2136438"/>
                <a:gd name="connsiteX32" fmla="*/ 875130 w 1273345"/>
                <a:gd name="connsiteY32" fmla="*/ 1064149 h 2136438"/>
                <a:gd name="connsiteX33" fmla="*/ 1110262 w 1273345"/>
                <a:gd name="connsiteY33" fmla="*/ 1072857 h 2136438"/>
                <a:gd name="connsiteX34" fmla="*/ 1223473 w 1273345"/>
                <a:gd name="connsiteY34" fmla="*/ 1107691 h 2136438"/>
                <a:gd name="connsiteX35" fmla="*/ 1249599 w 1273345"/>
                <a:gd name="connsiteY35" fmla="*/ 1212194 h 2136438"/>
                <a:gd name="connsiteX36" fmla="*/ 997050 w 1273345"/>
                <a:gd name="connsiteY36" fmla="*/ 1142526 h 2136438"/>
                <a:gd name="connsiteX37" fmla="*/ 875130 w 1273345"/>
                <a:gd name="connsiteY37" fmla="*/ 1125109 h 2136438"/>
                <a:gd name="connsiteX38" fmla="*/ 866422 w 1273345"/>
                <a:gd name="connsiteY38" fmla="*/ 1212194 h 2136438"/>
                <a:gd name="connsiteX39" fmla="*/ 1101553 w 1273345"/>
                <a:gd name="connsiteY39" fmla="*/ 1255737 h 2136438"/>
                <a:gd name="connsiteX40" fmla="*/ 1249599 w 1273345"/>
                <a:gd name="connsiteY40" fmla="*/ 1255737 h 2136438"/>
                <a:gd name="connsiteX41" fmla="*/ 1145096 w 1273345"/>
                <a:gd name="connsiteY41" fmla="*/ 1325406 h 2136438"/>
                <a:gd name="connsiteX42" fmla="*/ 970924 w 1273345"/>
                <a:gd name="connsiteY42" fmla="*/ 1342823 h 2136438"/>
                <a:gd name="connsiteX43" fmla="*/ 840296 w 1273345"/>
                <a:gd name="connsiteY43" fmla="*/ 1386366 h 2136438"/>
                <a:gd name="connsiteX44" fmla="*/ 970924 w 1273345"/>
                <a:gd name="connsiteY44" fmla="*/ 1473451 h 2136438"/>
                <a:gd name="connsiteX45" fmla="*/ 1136387 w 1273345"/>
                <a:gd name="connsiteY45" fmla="*/ 1464743 h 2136438"/>
                <a:gd name="connsiteX46" fmla="*/ 1240890 w 1273345"/>
                <a:gd name="connsiteY46" fmla="*/ 1482160 h 2136438"/>
                <a:gd name="connsiteX47" fmla="*/ 1267016 w 1273345"/>
                <a:gd name="connsiteY47" fmla="*/ 1543120 h 2136438"/>
                <a:gd name="connsiteX48" fmla="*/ 1136387 w 1273345"/>
                <a:gd name="connsiteY48" fmla="*/ 1630206 h 2136438"/>
                <a:gd name="connsiteX49" fmla="*/ 979633 w 1273345"/>
                <a:gd name="connsiteY49" fmla="*/ 1604080 h 2136438"/>
                <a:gd name="connsiteX50" fmla="*/ 927382 w 1273345"/>
                <a:gd name="connsiteY50" fmla="*/ 1612789 h 2136438"/>
                <a:gd name="connsiteX51" fmla="*/ 1066719 w 1273345"/>
                <a:gd name="connsiteY51" fmla="*/ 1699874 h 2136438"/>
                <a:gd name="connsiteX52" fmla="*/ 1153804 w 1273345"/>
                <a:gd name="connsiteY52" fmla="*/ 1804377 h 2136438"/>
                <a:gd name="connsiteX53" fmla="*/ 1162513 w 1273345"/>
                <a:gd name="connsiteY53" fmla="*/ 1874046 h 2136438"/>
                <a:gd name="connsiteX54" fmla="*/ 979633 w 1273345"/>
                <a:gd name="connsiteY54" fmla="*/ 1813086 h 2136438"/>
                <a:gd name="connsiteX55" fmla="*/ 883839 w 1273345"/>
                <a:gd name="connsiteY55" fmla="*/ 1769543 h 2136438"/>
                <a:gd name="connsiteX56" fmla="*/ 866422 w 1273345"/>
                <a:gd name="connsiteY56" fmla="*/ 1830503 h 2136438"/>
                <a:gd name="connsiteX57" fmla="*/ 936090 w 1273345"/>
                <a:gd name="connsiteY57" fmla="*/ 1874046 h 2136438"/>
                <a:gd name="connsiteX58" fmla="*/ 1031884 w 1273345"/>
                <a:gd name="connsiteY58" fmla="*/ 2022091 h 2136438"/>
                <a:gd name="connsiteX59" fmla="*/ 1005759 w 1273345"/>
                <a:gd name="connsiteY59" fmla="*/ 2056926 h 2136438"/>
                <a:gd name="connsiteX60" fmla="*/ 831587 w 1273345"/>
                <a:gd name="connsiteY60" fmla="*/ 1969840 h 2136438"/>
                <a:gd name="connsiteX61" fmla="*/ 753210 w 1273345"/>
                <a:gd name="connsiteY61" fmla="*/ 1917589 h 2136438"/>
                <a:gd name="connsiteX62" fmla="*/ 788044 w 1273345"/>
                <a:gd name="connsiteY62" fmla="*/ 2004674 h 2136438"/>
                <a:gd name="connsiteX63" fmla="*/ 735793 w 1273345"/>
                <a:gd name="connsiteY63" fmla="*/ 2091760 h 2136438"/>
                <a:gd name="connsiteX64" fmla="*/ 639999 w 1273345"/>
                <a:gd name="connsiteY64" fmla="*/ 2135302 h 2136438"/>
                <a:gd name="connsiteX65" fmla="*/ 631290 w 1273345"/>
                <a:gd name="connsiteY65" fmla="*/ 2048217 h 2136438"/>
                <a:gd name="connsiteX66" fmla="*/ 639999 w 1273345"/>
                <a:gd name="connsiteY66" fmla="*/ 1917589 h 2136438"/>
                <a:gd name="connsiteX67" fmla="*/ 535496 w 1273345"/>
                <a:gd name="connsiteY67" fmla="*/ 1987257 h 2136438"/>
                <a:gd name="connsiteX68" fmla="*/ 378742 w 1273345"/>
                <a:gd name="connsiteY68" fmla="*/ 2022091 h 2136438"/>
                <a:gd name="connsiteX69" fmla="*/ 370033 w 1273345"/>
                <a:gd name="connsiteY69" fmla="*/ 1987257 h 2136438"/>
                <a:gd name="connsiteX70" fmla="*/ 509370 w 1273345"/>
                <a:gd name="connsiteY70" fmla="*/ 1874046 h 2136438"/>
                <a:gd name="connsiteX71" fmla="*/ 317782 w 1273345"/>
                <a:gd name="connsiteY71" fmla="*/ 1900171 h 2136438"/>
                <a:gd name="connsiteX72" fmla="*/ 187153 w 1273345"/>
                <a:gd name="connsiteY72" fmla="*/ 1908880 h 2136438"/>
                <a:gd name="connsiteX73" fmla="*/ 230696 w 1273345"/>
                <a:gd name="connsiteY73" fmla="*/ 1804377 h 2136438"/>
                <a:gd name="connsiteX74" fmla="*/ 361324 w 1273345"/>
                <a:gd name="connsiteY74" fmla="*/ 1804377 h 2136438"/>
                <a:gd name="connsiteX75" fmla="*/ 387450 w 1273345"/>
                <a:gd name="connsiteY75" fmla="*/ 1795669 h 2136438"/>
                <a:gd name="connsiteX76" fmla="*/ 221987 w 1273345"/>
                <a:gd name="connsiteY76" fmla="*/ 1717291 h 2136438"/>
                <a:gd name="connsiteX77" fmla="*/ 117484 w 1273345"/>
                <a:gd name="connsiteY77" fmla="*/ 1656331 h 2136438"/>
                <a:gd name="connsiteX78" fmla="*/ 317780 w 1273345"/>
                <a:gd name="connsiteY78" fmla="*/ 1656331 h 2136438"/>
                <a:gd name="connsiteX79" fmla="*/ 457118 w 1273345"/>
                <a:gd name="connsiteY79" fmla="*/ 1621497 h 2136438"/>
                <a:gd name="connsiteX80" fmla="*/ 187153 w 1273345"/>
                <a:gd name="connsiteY80" fmla="*/ 1560537 h 2136438"/>
                <a:gd name="connsiteX81" fmla="*/ 4273 w 1273345"/>
                <a:gd name="connsiteY81" fmla="*/ 1534411 h 2136438"/>
                <a:gd name="connsiteX82" fmla="*/ 82650 w 1273345"/>
                <a:gd name="connsiteY82" fmla="*/ 1499577 h 2136438"/>
                <a:gd name="connsiteX83" fmla="*/ 352616 w 1273345"/>
                <a:gd name="connsiteY83" fmla="*/ 1482160 h 2136438"/>
                <a:gd name="connsiteX84" fmla="*/ 500662 w 1273345"/>
                <a:gd name="connsiteY84" fmla="*/ 1490869 h 2136438"/>
                <a:gd name="connsiteX85" fmla="*/ 378742 w 1273345"/>
                <a:gd name="connsiteY85" fmla="*/ 1438617 h 2136438"/>
                <a:gd name="connsiteX86" fmla="*/ 152319 w 1273345"/>
                <a:gd name="connsiteY86" fmla="*/ 1429909 h 2136438"/>
                <a:gd name="connsiteX87" fmla="*/ 56524 w 1273345"/>
                <a:gd name="connsiteY87" fmla="*/ 1421200 h 2136438"/>
                <a:gd name="connsiteX88" fmla="*/ 126193 w 1273345"/>
                <a:gd name="connsiteY88" fmla="*/ 1342823 h 2136438"/>
                <a:gd name="connsiteX89" fmla="*/ 326490 w 1273345"/>
                <a:gd name="connsiteY89" fmla="*/ 1351531 h 2136438"/>
                <a:gd name="connsiteX90" fmla="*/ 187153 w 1273345"/>
                <a:gd name="connsiteY90" fmla="*/ 1247029 h 2136438"/>
                <a:gd name="connsiteX91" fmla="*/ 56524 w 1273345"/>
                <a:gd name="connsiteY91" fmla="*/ 1168651 h 2136438"/>
                <a:gd name="connsiteX92" fmla="*/ 21690 w 1273345"/>
                <a:gd name="connsiteY92" fmla="*/ 1090274 h 2136438"/>
                <a:gd name="connsiteX93" fmla="*/ 213279 w 1273345"/>
                <a:gd name="connsiteY93" fmla="*/ 1142526 h 2136438"/>
                <a:gd name="connsiteX94" fmla="*/ 378742 w 1273345"/>
                <a:gd name="connsiteY94" fmla="*/ 1203486 h 2136438"/>
                <a:gd name="connsiteX95" fmla="*/ 152319 w 1273345"/>
                <a:gd name="connsiteY95" fmla="*/ 1029314 h 2136438"/>
                <a:gd name="connsiteX96" fmla="*/ 73942 w 1273345"/>
                <a:gd name="connsiteY96" fmla="*/ 968354 h 2136438"/>
                <a:gd name="connsiteX97" fmla="*/ 187153 w 1273345"/>
                <a:gd name="connsiteY97" fmla="*/ 959646 h 2136438"/>
                <a:gd name="connsiteX98" fmla="*/ 396159 w 1273345"/>
                <a:gd name="connsiteY98" fmla="*/ 950937 h 2136438"/>
                <a:gd name="connsiteX99" fmla="*/ 274239 w 1273345"/>
                <a:gd name="connsiteY99" fmla="*/ 855143 h 2136438"/>
                <a:gd name="connsiteX100" fmla="*/ 134902 w 1273345"/>
                <a:gd name="connsiteY100" fmla="*/ 837726 h 2136438"/>
                <a:gd name="connsiteX101" fmla="*/ 91359 w 1273345"/>
                <a:gd name="connsiteY101" fmla="*/ 794183 h 2136438"/>
                <a:gd name="connsiteX102" fmla="*/ 204570 w 1273345"/>
                <a:gd name="connsiteY102" fmla="*/ 759349 h 2136438"/>
                <a:gd name="connsiteX103" fmla="*/ 422284 w 1273345"/>
                <a:gd name="connsiteY103" fmla="*/ 768057 h 2136438"/>
                <a:gd name="connsiteX104" fmla="*/ 274239 w 1273345"/>
                <a:gd name="connsiteY104" fmla="*/ 654846 h 2136438"/>
                <a:gd name="connsiteX105" fmla="*/ 100067 w 1273345"/>
                <a:gd name="connsiteY105" fmla="*/ 654846 h 2136438"/>
                <a:gd name="connsiteX106" fmla="*/ 117484 w 1273345"/>
                <a:gd name="connsiteY106" fmla="*/ 576469 h 2136438"/>
                <a:gd name="connsiteX107" fmla="*/ 256822 w 1273345"/>
                <a:gd name="connsiteY107" fmla="*/ 585177 h 2136438"/>
                <a:gd name="connsiteX108" fmla="*/ 465827 w 1273345"/>
                <a:gd name="connsiteY108" fmla="*/ 646137 h 2136438"/>
                <a:gd name="connsiteX109" fmla="*/ 352616 w 1273345"/>
                <a:gd name="connsiteY109" fmla="*/ 498091 h 2136438"/>
                <a:gd name="connsiteX110" fmla="*/ 169736 w 1273345"/>
                <a:gd name="connsiteY110" fmla="*/ 437131 h 2136438"/>
                <a:gd name="connsiteX111" fmla="*/ 108776 w 1273345"/>
                <a:gd name="connsiteY111" fmla="*/ 341337 h 2136438"/>
                <a:gd name="connsiteX112" fmla="*/ 274239 w 1273345"/>
                <a:gd name="connsiteY112" fmla="*/ 376171 h 2136438"/>
                <a:gd name="connsiteX113" fmla="*/ 448410 w 1273345"/>
                <a:gd name="connsiteY113" fmla="*/ 445840 h 2136438"/>
                <a:gd name="connsiteX114" fmla="*/ 483244 w 1273345"/>
                <a:gd name="connsiteY114" fmla="*/ 376171 h 2136438"/>
                <a:gd name="connsiteX115" fmla="*/ 361324 w 1273345"/>
                <a:gd name="connsiteY115" fmla="*/ 306503 h 2136438"/>
                <a:gd name="connsiteX116" fmla="*/ 291656 w 1273345"/>
                <a:gd name="connsiteY116" fmla="*/ 158457 h 2136438"/>
                <a:gd name="connsiteX117" fmla="*/ 378742 w 1273345"/>
                <a:gd name="connsiteY117" fmla="*/ 132331 h 2136438"/>
                <a:gd name="connsiteX118" fmla="*/ 474536 w 1273345"/>
                <a:gd name="connsiteY118" fmla="*/ 228126 h 2136438"/>
                <a:gd name="connsiteX119" fmla="*/ 570330 w 1273345"/>
                <a:gd name="connsiteY119" fmla="*/ 384880 h 2136438"/>
                <a:gd name="connsiteX0" fmla="*/ 570330 w 1273345"/>
                <a:gd name="connsiteY0" fmla="*/ 400314 h 2151872"/>
                <a:gd name="connsiteX1" fmla="*/ 570330 w 1273345"/>
                <a:gd name="connsiteY1" fmla="*/ 25845 h 2151872"/>
                <a:gd name="connsiteX2" fmla="*/ 631290 w 1273345"/>
                <a:gd name="connsiteY2" fmla="*/ 43263 h 2151872"/>
                <a:gd name="connsiteX3" fmla="*/ 657416 w 1273345"/>
                <a:gd name="connsiteY3" fmla="*/ 130348 h 2151872"/>
                <a:gd name="connsiteX4" fmla="*/ 657416 w 1273345"/>
                <a:gd name="connsiteY4" fmla="*/ 243560 h 2151872"/>
                <a:gd name="connsiteX5" fmla="*/ 639999 w 1273345"/>
                <a:gd name="connsiteY5" fmla="*/ 321937 h 2151872"/>
                <a:gd name="connsiteX6" fmla="*/ 648707 w 1273345"/>
                <a:gd name="connsiteY6" fmla="*/ 365480 h 2151872"/>
                <a:gd name="connsiteX7" fmla="*/ 822879 w 1273345"/>
                <a:gd name="connsiteY7" fmla="*/ 208725 h 2151872"/>
                <a:gd name="connsiteX8" fmla="*/ 909964 w 1273345"/>
                <a:gd name="connsiteY8" fmla="*/ 182600 h 2151872"/>
                <a:gd name="connsiteX9" fmla="*/ 892547 w 1273345"/>
                <a:gd name="connsiteY9" fmla="*/ 260977 h 2151872"/>
                <a:gd name="connsiteX10" fmla="*/ 761919 w 1273345"/>
                <a:gd name="connsiteY10" fmla="*/ 374188 h 2151872"/>
                <a:gd name="connsiteX11" fmla="*/ 744502 w 1273345"/>
                <a:gd name="connsiteY11" fmla="*/ 435148 h 2151872"/>
                <a:gd name="connsiteX12" fmla="*/ 953507 w 1273345"/>
                <a:gd name="connsiteY12" fmla="*/ 356771 h 2151872"/>
                <a:gd name="connsiteX13" fmla="*/ 1049302 w 1273345"/>
                <a:gd name="connsiteY13" fmla="*/ 374188 h 2151872"/>
                <a:gd name="connsiteX14" fmla="*/ 1092844 w 1273345"/>
                <a:gd name="connsiteY14" fmla="*/ 461274 h 2151872"/>
                <a:gd name="connsiteX15" fmla="*/ 1014467 w 1273345"/>
                <a:gd name="connsiteY15" fmla="*/ 496108 h 2151872"/>
                <a:gd name="connsiteX16" fmla="*/ 883839 w 1273345"/>
                <a:gd name="connsiteY16" fmla="*/ 487400 h 2151872"/>
                <a:gd name="connsiteX17" fmla="*/ 788045 w 1273345"/>
                <a:gd name="connsiteY17" fmla="*/ 548360 h 2151872"/>
                <a:gd name="connsiteX18" fmla="*/ 840296 w 1273345"/>
                <a:gd name="connsiteY18" fmla="*/ 600611 h 2151872"/>
                <a:gd name="connsiteX19" fmla="*/ 1031884 w 1273345"/>
                <a:gd name="connsiteY19" fmla="*/ 583194 h 2151872"/>
                <a:gd name="connsiteX20" fmla="*/ 1162513 w 1273345"/>
                <a:gd name="connsiteY20" fmla="*/ 583194 h 2151872"/>
                <a:gd name="connsiteX21" fmla="*/ 1206056 w 1273345"/>
                <a:gd name="connsiteY21" fmla="*/ 678988 h 2151872"/>
                <a:gd name="connsiteX22" fmla="*/ 1110262 w 1273345"/>
                <a:gd name="connsiteY22" fmla="*/ 739948 h 2151872"/>
                <a:gd name="connsiteX23" fmla="*/ 927382 w 1273345"/>
                <a:gd name="connsiteY23" fmla="*/ 722531 h 2151872"/>
                <a:gd name="connsiteX24" fmla="*/ 814170 w 1273345"/>
                <a:gd name="connsiteY24" fmla="*/ 739948 h 2151872"/>
                <a:gd name="connsiteX25" fmla="*/ 970924 w 1273345"/>
                <a:gd name="connsiteY25" fmla="*/ 792200 h 2151872"/>
                <a:gd name="connsiteX26" fmla="*/ 1179930 w 1273345"/>
                <a:gd name="connsiteY26" fmla="*/ 827034 h 2151872"/>
                <a:gd name="connsiteX27" fmla="*/ 1258307 w 1273345"/>
                <a:gd name="connsiteY27" fmla="*/ 896703 h 2151872"/>
                <a:gd name="connsiteX28" fmla="*/ 1171222 w 1273345"/>
                <a:gd name="connsiteY28" fmla="*/ 975080 h 2151872"/>
                <a:gd name="connsiteX29" fmla="*/ 909964 w 1273345"/>
                <a:gd name="connsiteY29" fmla="*/ 983788 h 2151872"/>
                <a:gd name="connsiteX30" fmla="*/ 849004 w 1273345"/>
                <a:gd name="connsiteY30" fmla="*/ 1009914 h 2151872"/>
                <a:gd name="connsiteX31" fmla="*/ 875130 w 1273345"/>
                <a:gd name="connsiteY31" fmla="*/ 1079583 h 2151872"/>
                <a:gd name="connsiteX32" fmla="*/ 1110262 w 1273345"/>
                <a:gd name="connsiteY32" fmla="*/ 1088291 h 2151872"/>
                <a:gd name="connsiteX33" fmla="*/ 1223473 w 1273345"/>
                <a:gd name="connsiteY33" fmla="*/ 1123125 h 2151872"/>
                <a:gd name="connsiteX34" fmla="*/ 1249599 w 1273345"/>
                <a:gd name="connsiteY34" fmla="*/ 1227628 h 2151872"/>
                <a:gd name="connsiteX35" fmla="*/ 997050 w 1273345"/>
                <a:gd name="connsiteY35" fmla="*/ 1157960 h 2151872"/>
                <a:gd name="connsiteX36" fmla="*/ 875130 w 1273345"/>
                <a:gd name="connsiteY36" fmla="*/ 1140543 h 2151872"/>
                <a:gd name="connsiteX37" fmla="*/ 866422 w 1273345"/>
                <a:gd name="connsiteY37" fmla="*/ 1227628 h 2151872"/>
                <a:gd name="connsiteX38" fmla="*/ 1101553 w 1273345"/>
                <a:gd name="connsiteY38" fmla="*/ 1271171 h 2151872"/>
                <a:gd name="connsiteX39" fmla="*/ 1249599 w 1273345"/>
                <a:gd name="connsiteY39" fmla="*/ 1271171 h 2151872"/>
                <a:gd name="connsiteX40" fmla="*/ 1145096 w 1273345"/>
                <a:gd name="connsiteY40" fmla="*/ 1340840 h 2151872"/>
                <a:gd name="connsiteX41" fmla="*/ 970924 w 1273345"/>
                <a:gd name="connsiteY41" fmla="*/ 1358257 h 2151872"/>
                <a:gd name="connsiteX42" fmla="*/ 840296 w 1273345"/>
                <a:gd name="connsiteY42" fmla="*/ 1401800 h 2151872"/>
                <a:gd name="connsiteX43" fmla="*/ 970924 w 1273345"/>
                <a:gd name="connsiteY43" fmla="*/ 1488885 h 2151872"/>
                <a:gd name="connsiteX44" fmla="*/ 1136387 w 1273345"/>
                <a:gd name="connsiteY44" fmla="*/ 1480177 h 2151872"/>
                <a:gd name="connsiteX45" fmla="*/ 1240890 w 1273345"/>
                <a:gd name="connsiteY45" fmla="*/ 1497594 h 2151872"/>
                <a:gd name="connsiteX46" fmla="*/ 1267016 w 1273345"/>
                <a:gd name="connsiteY46" fmla="*/ 1558554 h 2151872"/>
                <a:gd name="connsiteX47" fmla="*/ 1136387 w 1273345"/>
                <a:gd name="connsiteY47" fmla="*/ 1645640 h 2151872"/>
                <a:gd name="connsiteX48" fmla="*/ 979633 w 1273345"/>
                <a:gd name="connsiteY48" fmla="*/ 1619514 h 2151872"/>
                <a:gd name="connsiteX49" fmla="*/ 927382 w 1273345"/>
                <a:gd name="connsiteY49" fmla="*/ 1628223 h 2151872"/>
                <a:gd name="connsiteX50" fmla="*/ 1066719 w 1273345"/>
                <a:gd name="connsiteY50" fmla="*/ 1715308 h 2151872"/>
                <a:gd name="connsiteX51" fmla="*/ 1153804 w 1273345"/>
                <a:gd name="connsiteY51" fmla="*/ 1819811 h 2151872"/>
                <a:gd name="connsiteX52" fmla="*/ 1162513 w 1273345"/>
                <a:gd name="connsiteY52" fmla="*/ 1889480 h 2151872"/>
                <a:gd name="connsiteX53" fmla="*/ 979633 w 1273345"/>
                <a:gd name="connsiteY53" fmla="*/ 1828520 h 2151872"/>
                <a:gd name="connsiteX54" fmla="*/ 883839 w 1273345"/>
                <a:gd name="connsiteY54" fmla="*/ 1784977 h 2151872"/>
                <a:gd name="connsiteX55" fmla="*/ 866422 w 1273345"/>
                <a:gd name="connsiteY55" fmla="*/ 1845937 h 2151872"/>
                <a:gd name="connsiteX56" fmla="*/ 936090 w 1273345"/>
                <a:gd name="connsiteY56" fmla="*/ 1889480 h 2151872"/>
                <a:gd name="connsiteX57" fmla="*/ 1031884 w 1273345"/>
                <a:gd name="connsiteY57" fmla="*/ 2037525 h 2151872"/>
                <a:gd name="connsiteX58" fmla="*/ 1005759 w 1273345"/>
                <a:gd name="connsiteY58" fmla="*/ 2072360 h 2151872"/>
                <a:gd name="connsiteX59" fmla="*/ 831587 w 1273345"/>
                <a:gd name="connsiteY59" fmla="*/ 1985274 h 2151872"/>
                <a:gd name="connsiteX60" fmla="*/ 753210 w 1273345"/>
                <a:gd name="connsiteY60" fmla="*/ 1933023 h 2151872"/>
                <a:gd name="connsiteX61" fmla="*/ 788044 w 1273345"/>
                <a:gd name="connsiteY61" fmla="*/ 2020108 h 2151872"/>
                <a:gd name="connsiteX62" fmla="*/ 735793 w 1273345"/>
                <a:gd name="connsiteY62" fmla="*/ 2107194 h 2151872"/>
                <a:gd name="connsiteX63" fmla="*/ 639999 w 1273345"/>
                <a:gd name="connsiteY63" fmla="*/ 2150736 h 2151872"/>
                <a:gd name="connsiteX64" fmla="*/ 631290 w 1273345"/>
                <a:gd name="connsiteY64" fmla="*/ 2063651 h 2151872"/>
                <a:gd name="connsiteX65" fmla="*/ 639999 w 1273345"/>
                <a:gd name="connsiteY65" fmla="*/ 1933023 h 2151872"/>
                <a:gd name="connsiteX66" fmla="*/ 535496 w 1273345"/>
                <a:gd name="connsiteY66" fmla="*/ 2002691 h 2151872"/>
                <a:gd name="connsiteX67" fmla="*/ 378742 w 1273345"/>
                <a:gd name="connsiteY67" fmla="*/ 2037525 h 2151872"/>
                <a:gd name="connsiteX68" fmla="*/ 370033 w 1273345"/>
                <a:gd name="connsiteY68" fmla="*/ 2002691 h 2151872"/>
                <a:gd name="connsiteX69" fmla="*/ 509370 w 1273345"/>
                <a:gd name="connsiteY69" fmla="*/ 1889480 h 2151872"/>
                <a:gd name="connsiteX70" fmla="*/ 317782 w 1273345"/>
                <a:gd name="connsiteY70" fmla="*/ 1915605 h 2151872"/>
                <a:gd name="connsiteX71" fmla="*/ 187153 w 1273345"/>
                <a:gd name="connsiteY71" fmla="*/ 1924314 h 2151872"/>
                <a:gd name="connsiteX72" fmla="*/ 230696 w 1273345"/>
                <a:gd name="connsiteY72" fmla="*/ 1819811 h 2151872"/>
                <a:gd name="connsiteX73" fmla="*/ 361324 w 1273345"/>
                <a:gd name="connsiteY73" fmla="*/ 1819811 h 2151872"/>
                <a:gd name="connsiteX74" fmla="*/ 387450 w 1273345"/>
                <a:gd name="connsiteY74" fmla="*/ 1811103 h 2151872"/>
                <a:gd name="connsiteX75" fmla="*/ 221987 w 1273345"/>
                <a:gd name="connsiteY75" fmla="*/ 1732725 h 2151872"/>
                <a:gd name="connsiteX76" fmla="*/ 117484 w 1273345"/>
                <a:gd name="connsiteY76" fmla="*/ 1671765 h 2151872"/>
                <a:gd name="connsiteX77" fmla="*/ 317780 w 1273345"/>
                <a:gd name="connsiteY77" fmla="*/ 1671765 h 2151872"/>
                <a:gd name="connsiteX78" fmla="*/ 457118 w 1273345"/>
                <a:gd name="connsiteY78" fmla="*/ 1636931 h 2151872"/>
                <a:gd name="connsiteX79" fmla="*/ 187153 w 1273345"/>
                <a:gd name="connsiteY79" fmla="*/ 1575971 h 2151872"/>
                <a:gd name="connsiteX80" fmla="*/ 4273 w 1273345"/>
                <a:gd name="connsiteY80" fmla="*/ 1549845 h 2151872"/>
                <a:gd name="connsiteX81" fmla="*/ 82650 w 1273345"/>
                <a:gd name="connsiteY81" fmla="*/ 1515011 h 2151872"/>
                <a:gd name="connsiteX82" fmla="*/ 352616 w 1273345"/>
                <a:gd name="connsiteY82" fmla="*/ 1497594 h 2151872"/>
                <a:gd name="connsiteX83" fmla="*/ 500662 w 1273345"/>
                <a:gd name="connsiteY83" fmla="*/ 1506303 h 2151872"/>
                <a:gd name="connsiteX84" fmla="*/ 378742 w 1273345"/>
                <a:gd name="connsiteY84" fmla="*/ 1454051 h 2151872"/>
                <a:gd name="connsiteX85" fmla="*/ 152319 w 1273345"/>
                <a:gd name="connsiteY85" fmla="*/ 1445343 h 2151872"/>
                <a:gd name="connsiteX86" fmla="*/ 56524 w 1273345"/>
                <a:gd name="connsiteY86" fmla="*/ 1436634 h 2151872"/>
                <a:gd name="connsiteX87" fmla="*/ 126193 w 1273345"/>
                <a:gd name="connsiteY87" fmla="*/ 1358257 h 2151872"/>
                <a:gd name="connsiteX88" fmla="*/ 326490 w 1273345"/>
                <a:gd name="connsiteY88" fmla="*/ 1366965 h 2151872"/>
                <a:gd name="connsiteX89" fmla="*/ 187153 w 1273345"/>
                <a:gd name="connsiteY89" fmla="*/ 1262463 h 2151872"/>
                <a:gd name="connsiteX90" fmla="*/ 56524 w 1273345"/>
                <a:gd name="connsiteY90" fmla="*/ 1184085 h 2151872"/>
                <a:gd name="connsiteX91" fmla="*/ 21690 w 1273345"/>
                <a:gd name="connsiteY91" fmla="*/ 1105708 h 2151872"/>
                <a:gd name="connsiteX92" fmla="*/ 213279 w 1273345"/>
                <a:gd name="connsiteY92" fmla="*/ 1157960 h 2151872"/>
                <a:gd name="connsiteX93" fmla="*/ 378742 w 1273345"/>
                <a:gd name="connsiteY93" fmla="*/ 1218920 h 2151872"/>
                <a:gd name="connsiteX94" fmla="*/ 152319 w 1273345"/>
                <a:gd name="connsiteY94" fmla="*/ 1044748 h 2151872"/>
                <a:gd name="connsiteX95" fmla="*/ 73942 w 1273345"/>
                <a:gd name="connsiteY95" fmla="*/ 983788 h 2151872"/>
                <a:gd name="connsiteX96" fmla="*/ 187153 w 1273345"/>
                <a:gd name="connsiteY96" fmla="*/ 975080 h 2151872"/>
                <a:gd name="connsiteX97" fmla="*/ 396159 w 1273345"/>
                <a:gd name="connsiteY97" fmla="*/ 966371 h 2151872"/>
                <a:gd name="connsiteX98" fmla="*/ 274239 w 1273345"/>
                <a:gd name="connsiteY98" fmla="*/ 870577 h 2151872"/>
                <a:gd name="connsiteX99" fmla="*/ 134902 w 1273345"/>
                <a:gd name="connsiteY99" fmla="*/ 853160 h 2151872"/>
                <a:gd name="connsiteX100" fmla="*/ 91359 w 1273345"/>
                <a:gd name="connsiteY100" fmla="*/ 809617 h 2151872"/>
                <a:gd name="connsiteX101" fmla="*/ 204570 w 1273345"/>
                <a:gd name="connsiteY101" fmla="*/ 774783 h 2151872"/>
                <a:gd name="connsiteX102" fmla="*/ 422284 w 1273345"/>
                <a:gd name="connsiteY102" fmla="*/ 783491 h 2151872"/>
                <a:gd name="connsiteX103" fmla="*/ 274239 w 1273345"/>
                <a:gd name="connsiteY103" fmla="*/ 670280 h 2151872"/>
                <a:gd name="connsiteX104" fmla="*/ 100067 w 1273345"/>
                <a:gd name="connsiteY104" fmla="*/ 670280 h 2151872"/>
                <a:gd name="connsiteX105" fmla="*/ 117484 w 1273345"/>
                <a:gd name="connsiteY105" fmla="*/ 591903 h 2151872"/>
                <a:gd name="connsiteX106" fmla="*/ 256822 w 1273345"/>
                <a:gd name="connsiteY106" fmla="*/ 600611 h 2151872"/>
                <a:gd name="connsiteX107" fmla="*/ 465827 w 1273345"/>
                <a:gd name="connsiteY107" fmla="*/ 661571 h 2151872"/>
                <a:gd name="connsiteX108" fmla="*/ 352616 w 1273345"/>
                <a:gd name="connsiteY108" fmla="*/ 513525 h 2151872"/>
                <a:gd name="connsiteX109" fmla="*/ 169736 w 1273345"/>
                <a:gd name="connsiteY109" fmla="*/ 452565 h 2151872"/>
                <a:gd name="connsiteX110" fmla="*/ 108776 w 1273345"/>
                <a:gd name="connsiteY110" fmla="*/ 356771 h 2151872"/>
                <a:gd name="connsiteX111" fmla="*/ 274239 w 1273345"/>
                <a:gd name="connsiteY111" fmla="*/ 391605 h 2151872"/>
                <a:gd name="connsiteX112" fmla="*/ 448410 w 1273345"/>
                <a:gd name="connsiteY112" fmla="*/ 461274 h 2151872"/>
                <a:gd name="connsiteX113" fmla="*/ 483244 w 1273345"/>
                <a:gd name="connsiteY113" fmla="*/ 391605 h 2151872"/>
                <a:gd name="connsiteX114" fmla="*/ 361324 w 1273345"/>
                <a:gd name="connsiteY114" fmla="*/ 321937 h 2151872"/>
                <a:gd name="connsiteX115" fmla="*/ 291656 w 1273345"/>
                <a:gd name="connsiteY115" fmla="*/ 173891 h 2151872"/>
                <a:gd name="connsiteX116" fmla="*/ 378742 w 1273345"/>
                <a:gd name="connsiteY116" fmla="*/ 147765 h 2151872"/>
                <a:gd name="connsiteX117" fmla="*/ 474536 w 1273345"/>
                <a:gd name="connsiteY117" fmla="*/ 243560 h 2151872"/>
                <a:gd name="connsiteX118" fmla="*/ 570330 w 1273345"/>
                <a:gd name="connsiteY118" fmla="*/ 400314 h 2151872"/>
                <a:gd name="connsiteX0" fmla="*/ 570330 w 1273345"/>
                <a:gd name="connsiteY0" fmla="*/ 404686 h 2156244"/>
                <a:gd name="connsiteX1" fmla="*/ 570330 w 1273345"/>
                <a:gd name="connsiteY1" fmla="*/ 30217 h 2156244"/>
                <a:gd name="connsiteX2" fmla="*/ 631290 w 1273345"/>
                <a:gd name="connsiteY2" fmla="*/ 47635 h 2156244"/>
                <a:gd name="connsiteX3" fmla="*/ 657416 w 1273345"/>
                <a:gd name="connsiteY3" fmla="*/ 247932 h 2156244"/>
                <a:gd name="connsiteX4" fmla="*/ 639999 w 1273345"/>
                <a:gd name="connsiteY4" fmla="*/ 326309 h 2156244"/>
                <a:gd name="connsiteX5" fmla="*/ 648707 w 1273345"/>
                <a:gd name="connsiteY5" fmla="*/ 369852 h 2156244"/>
                <a:gd name="connsiteX6" fmla="*/ 822879 w 1273345"/>
                <a:gd name="connsiteY6" fmla="*/ 213097 h 2156244"/>
                <a:gd name="connsiteX7" fmla="*/ 909964 w 1273345"/>
                <a:gd name="connsiteY7" fmla="*/ 186972 h 2156244"/>
                <a:gd name="connsiteX8" fmla="*/ 892547 w 1273345"/>
                <a:gd name="connsiteY8" fmla="*/ 265349 h 2156244"/>
                <a:gd name="connsiteX9" fmla="*/ 761919 w 1273345"/>
                <a:gd name="connsiteY9" fmla="*/ 378560 h 2156244"/>
                <a:gd name="connsiteX10" fmla="*/ 744502 w 1273345"/>
                <a:gd name="connsiteY10" fmla="*/ 439520 h 2156244"/>
                <a:gd name="connsiteX11" fmla="*/ 953507 w 1273345"/>
                <a:gd name="connsiteY11" fmla="*/ 361143 h 2156244"/>
                <a:gd name="connsiteX12" fmla="*/ 1049302 w 1273345"/>
                <a:gd name="connsiteY12" fmla="*/ 378560 h 2156244"/>
                <a:gd name="connsiteX13" fmla="*/ 1092844 w 1273345"/>
                <a:gd name="connsiteY13" fmla="*/ 465646 h 2156244"/>
                <a:gd name="connsiteX14" fmla="*/ 1014467 w 1273345"/>
                <a:gd name="connsiteY14" fmla="*/ 500480 h 2156244"/>
                <a:gd name="connsiteX15" fmla="*/ 883839 w 1273345"/>
                <a:gd name="connsiteY15" fmla="*/ 491772 h 2156244"/>
                <a:gd name="connsiteX16" fmla="*/ 788045 w 1273345"/>
                <a:gd name="connsiteY16" fmla="*/ 552732 h 2156244"/>
                <a:gd name="connsiteX17" fmla="*/ 840296 w 1273345"/>
                <a:gd name="connsiteY17" fmla="*/ 604983 h 2156244"/>
                <a:gd name="connsiteX18" fmla="*/ 1031884 w 1273345"/>
                <a:gd name="connsiteY18" fmla="*/ 587566 h 2156244"/>
                <a:gd name="connsiteX19" fmla="*/ 1162513 w 1273345"/>
                <a:gd name="connsiteY19" fmla="*/ 587566 h 2156244"/>
                <a:gd name="connsiteX20" fmla="*/ 1206056 w 1273345"/>
                <a:gd name="connsiteY20" fmla="*/ 683360 h 2156244"/>
                <a:gd name="connsiteX21" fmla="*/ 1110262 w 1273345"/>
                <a:gd name="connsiteY21" fmla="*/ 744320 h 2156244"/>
                <a:gd name="connsiteX22" fmla="*/ 927382 w 1273345"/>
                <a:gd name="connsiteY22" fmla="*/ 726903 h 2156244"/>
                <a:gd name="connsiteX23" fmla="*/ 814170 w 1273345"/>
                <a:gd name="connsiteY23" fmla="*/ 744320 h 2156244"/>
                <a:gd name="connsiteX24" fmla="*/ 970924 w 1273345"/>
                <a:gd name="connsiteY24" fmla="*/ 796572 h 2156244"/>
                <a:gd name="connsiteX25" fmla="*/ 1179930 w 1273345"/>
                <a:gd name="connsiteY25" fmla="*/ 831406 h 2156244"/>
                <a:gd name="connsiteX26" fmla="*/ 1258307 w 1273345"/>
                <a:gd name="connsiteY26" fmla="*/ 901075 h 2156244"/>
                <a:gd name="connsiteX27" fmla="*/ 1171222 w 1273345"/>
                <a:gd name="connsiteY27" fmla="*/ 979452 h 2156244"/>
                <a:gd name="connsiteX28" fmla="*/ 909964 w 1273345"/>
                <a:gd name="connsiteY28" fmla="*/ 988160 h 2156244"/>
                <a:gd name="connsiteX29" fmla="*/ 849004 w 1273345"/>
                <a:gd name="connsiteY29" fmla="*/ 1014286 h 2156244"/>
                <a:gd name="connsiteX30" fmla="*/ 875130 w 1273345"/>
                <a:gd name="connsiteY30" fmla="*/ 1083955 h 2156244"/>
                <a:gd name="connsiteX31" fmla="*/ 1110262 w 1273345"/>
                <a:gd name="connsiteY31" fmla="*/ 1092663 h 2156244"/>
                <a:gd name="connsiteX32" fmla="*/ 1223473 w 1273345"/>
                <a:gd name="connsiteY32" fmla="*/ 1127497 h 2156244"/>
                <a:gd name="connsiteX33" fmla="*/ 1249599 w 1273345"/>
                <a:gd name="connsiteY33" fmla="*/ 1232000 h 2156244"/>
                <a:gd name="connsiteX34" fmla="*/ 997050 w 1273345"/>
                <a:gd name="connsiteY34" fmla="*/ 1162332 h 2156244"/>
                <a:gd name="connsiteX35" fmla="*/ 875130 w 1273345"/>
                <a:gd name="connsiteY35" fmla="*/ 1144915 h 2156244"/>
                <a:gd name="connsiteX36" fmla="*/ 866422 w 1273345"/>
                <a:gd name="connsiteY36" fmla="*/ 1232000 h 2156244"/>
                <a:gd name="connsiteX37" fmla="*/ 1101553 w 1273345"/>
                <a:gd name="connsiteY37" fmla="*/ 1275543 h 2156244"/>
                <a:gd name="connsiteX38" fmla="*/ 1249599 w 1273345"/>
                <a:gd name="connsiteY38" fmla="*/ 1275543 h 2156244"/>
                <a:gd name="connsiteX39" fmla="*/ 1145096 w 1273345"/>
                <a:gd name="connsiteY39" fmla="*/ 1345212 h 2156244"/>
                <a:gd name="connsiteX40" fmla="*/ 970924 w 1273345"/>
                <a:gd name="connsiteY40" fmla="*/ 1362629 h 2156244"/>
                <a:gd name="connsiteX41" fmla="*/ 840296 w 1273345"/>
                <a:gd name="connsiteY41" fmla="*/ 1406172 h 2156244"/>
                <a:gd name="connsiteX42" fmla="*/ 970924 w 1273345"/>
                <a:gd name="connsiteY42" fmla="*/ 1493257 h 2156244"/>
                <a:gd name="connsiteX43" fmla="*/ 1136387 w 1273345"/>
                <a:gd name="connsiteY43" fmla="*/ 1484549 h 2156244"/>
                <a:gd name="connsiteX44" fmla="*/ 1240890 w 1273345"/>
                <a:gd name="connsiteY44" fmla="*/ 1501966 h 2156244"/>
                <a:gd name="connsiteX45" fmla="*/ 1267016 w 1273345"/>
                <a:gd name="connsiteY45" fmla="*/ 1562926 h 2156244"/>
                <a:gd name="connsiteX46" fmla="*/ 1136387 w 1273345"/>
                <a:gd name="connsiteY46" fmla="*/ 1650012 h 2156244"/>
                <a:gd name="connsiteX47" fmla="*/ 979633 w 1273345"/>
                <a:gd name="connsiteY47" fmla="*/ 1623886 h 2156244"/>
                <a:gd name="connsiteX48" fmla="*/ 927382 w 1273345"/>
                <a:gd name="connsiteY48" fmla="*/ 1632595 h 2156244"/>
                <a:gd name="connsiteX49" fmla="*/ 1066719 w 1273345"/>
                <a:gd name="connsiteY49" fmla="*/ 1719680 h 2156244"/>
                <a:gd name="connsiteX50" fmla="*/ 1153804 w 1273345"/>
                <a:gd name="connsiteY50" fmla="*/ 1824183 h 2156244"/>
                <a:gd name="connsiteX51" fmla="*/ 1162513 w 1273345"/>
                <a:gd name="connsiteY51" fmla="*/ 1893852 h 2156244"/>
                <a:gd name="connsiteX52" fmla="*/ 979633 w 1273345"/>
                <a:gd name="connsiteY52" fmla="*/ 1832892 h 2156244"/>
                <a:gd name="connsiteX53" fmla="*/ 883839 w 1273345"/>
                <a:gd name="connsiteY53" fmla="*/ 1789349 h 2156244"/>
                <a:gd name="connsiteX54" fmla="*/ 866422 w 1273345"/>
                <a:gd name="connsiteY54" fmla="*/ 1850309 h 2156244"/>
                <a:gd name="connsiteX55" fmla="*/ 936090 w 1273345"/>
                <a:gd name="connsiteY55" fmla="*/ 1893852 h 2156244"/>
                <a:gd name="connsiteX56" fmla="*/ 1031884 w 1273345"/>
                <a:gd name="connsiteY56" fmla="*/ 2041897 h 2156244"/>
                <a:gd name="connsiteX57" fmla="*/ 1005759 w 1273345"/>
                <a:gd name="connsiteY57" fmla="*/ 2076732 h 2156244"/>
                <a:gd name="connsiteX58" fmla="*/ 831587 w 1273345"/>
                <a:gd name="connsiteY58" fmla="*/ 1989646 h 2156244"/>
                <a:gd name="connsiteX59" fmla="*/ 753210 w 1273345"/>
                <a:gd name="connsiteY59" fmla="*/ 1937395 h 2156244"/>
                <a:gd name="connsiteX60" fmla="*/ 788044 w 1273345"/>
                <a:gd name="connsiteY60" fmla="*/ 2024480 h 2156244"/>
                <a:gd name="connsiteX61" fmla="*/ 735793 w 1273345"/>
                <a:gd name="connsiteY61" fmla="*/ 2111566 h 2156244"/>
                <a:gd name="connsiteX62" fmla="*/ 639999 w 1273345"/>
                <a:gd name="connsiteY62" fmla="*/ 2155108 h 2156244"/>
                <a:gd name="connsiteX63" fmla="*/ 631290 w 1273345"/>
                <a:gd name="connsiteY63" fmla="*/ 2068023 h 2156244"/>
                <a:gd name="connsiteX64" fmla="*/ 639999 w 1273345"/>
                <a:gd name="connsiteY64" fmla="*/ 1937395 h 2156244"/>
                <a:gd name="connsiteX65" fmla="*/ 535496 w 1273345"/>
                <a:gd name="connsiteY65" fmla="*/ 2007063 h 2156244"/>
                <a:gd name="connsiteX66" fmla="*/ 378742 w 1273345"/>
                <a:gd name="connsiteY66" fmla="*/ 2041897 h 2156244"/>
                <a:gd name="connsiteX67" fmla="*/ 370033 w 1273345"/>
                <a:gd name="connsiteY67" fmla="*/ 2007063 h 2156244"/>
                <a:gd name="connsiteX68" fmla="*/ 509370 w 1273345"/>
                <a:gd name="connsiteY68" fmla="*/ 1893852 h 2156244"/>
                <a:gd name="connsiteX69" fmla="*/ 317782 w 1273345"/>
                <a:gd name="connsiteY69" fmla="*/ 1919977 h 2156244"/>
                <a:gd name="connsiteX70" fmla="*/ 187153 w 1273345"/>
                <a:gd name="connsiteY70" fmla="*/ 1928686 h 2156244"/>
                <a:gd name="connsiteX71" fmla="*/ 230696 w 1273345"/>
                <a:gd name="connsiteY71" fmla="*/ 1824183 h 2156244"/>
                <a:gd name="connsiteX72" fmla="*/ 361324 w 1273345"/>
                <a:gd name="connsiteY72" fmla="*/ 1824183 h 2156244"/>
                <a:gd name="connsiteX73" fmla="*/ 387450 w 1273345"/>
                <a:gd name="connsiteY73" fmla="*/ 1815475 h 2156244"/>
                <a:gd name="connsiteX74" fmla="*/ 221987 w 1273345"/>
                <a:gd name="connsiteY74" fmla="*/ 1737097 h 2156244"/>
                <a:gd name="connsiteX75" fmla="*/ 117484 w 1273345"/>
                <a:gd name="connsiteY75" fmla="*/ 1676137 h 2156244"/>
                <a:gd name="connsiteX76" fmla="*/ 317780 w 1273345"/>
                <a:gd name="connsiteY76" fmla="*/ 1676137 h 2156244"/>
                <a:gd name="connsiteX77" fmla="*/ 457118 w 1273345"/>
                <a:gd name="connsiteY77" fmla="*/ 1641303 h 2156244"/>
                <a:gd name="connsiteX78" fmla="*/ 187153 w 1273345"/>
                <a:gd name="connsiteY78" fmla="*/ 1580343 h 2156244"/>
                <a:gd name="connsiteX79" fmla="*/ 4273 w 1273345"/>
                <a:gd name="connsiteY79" fmla="*/ 1554217 h 2156244"/>
                <a:gd name="connsiteX80" fmla="*/ 82650 w 1273345"/>
                <a:gd name="connsiteY80" fmla="*/ 1519383 h 2156244"/>
                <a:gd name="connsiteX81" fmla="*/ 352616 w 1273345"/>
                <a:gd name="connsiteY81" fmla="*/ 1501966 h 2156244"/>
                <a:gd name="connsiteX82" fmla="*/ 500662 w 1273345"/>
                <a:gd name="connsiteY82" fmla="*/ 1510675 h 2156244"/>
                <a:gd name="connsiteX83" fmla="*/ 378742 w 1273345"/>
                <a:gd name="connsiteY83" fmla="*/ 1458423 h 2156244"/>
                <a:gd name="connsiteX84" fmla="*/ 152319 w 1273345"/>
                <a:gd name="connsiteY84" fmla="*/ 1449715 h 2156244"/>
                <a:gd name="connsiteX85" fmla="*/ 56524 w 1273345"/>
                <a:gd name="connsiteY85" fmla="*/ 1441006 h 2156244"/>
                <a:gd name="connsiteX86" fmla="*/ 126193 w 1273345"/>
                <a:gd name="connsiteY86" fmla="*/ 1362629 h 2156244"/>
                <a:gd name="connsiteX87" fmla="*/ 326490 w 1273345"/>
                <a:gd name="connsiteY87" fmla="*/ 1371337 h 2156244"/>
                <a:gd name="connsiteX88" fmla="*/ 187153 w 1273345"/>
                <a:gd name="connsiteY88" fmla="*/ 1266835 h 2156244"/>
                <a:gd name="connsiteX89" fmla="*/ 56524 w 1273345"/>
                <a:gd name="connsiteY89" fmla="*/ 1188457 h 2156244"/>
                <a:gd name="connsiteX90" fmla="*/ 21690 w 1273345"/>
                <a:gd name="connsiteY90" fmla="*/ 1110080 h 2156244"/>
                <a:gd name="connsiteX91" fmla="*/ 213279 w 1273345"/>
                <a:gd name="connsiteY91" fmla="*/ 1162332 h 2156244"/>
                <a:gd name="connsiteX92" fmla="*/ 378742 w 1273345"/>
                <a:gd name="connsiteY92" fmla="*/ 1223292 h 2156244"/>
                <a:gd name="connsiteX93" fmla="*/ 152319 w 1273345"/>
                <a:gd name="connsiteY93" fmla="*/ 1049120 h 2156244"/>
                <a:gd name="connsiteX94" fmla="*/ 73942 w 1273345"/>
                <a:gd name="connsiteY94" fmla="*/ 988160 h 2156244"/>
                <a:gd name="connsiteX95" fmla="*/ 187153 w 1273345"/>
                <a:gd name="connsiteY95" fmla="*/ 979452 h 2156244"/>
                <a:gd name="connsiteX96" fmla="*/ 396159 w 1273345"/>
                <a:gd name="connsiteY96" fmla="*/ 970743 h 2156244"/>
                <a:gd name="connsiteX97" fmla="*/ 274239 w 1273345"/>
                <a:gd name="connsiteY97" fmla="*/ 874949 h 2156244"/>
                <a:gd name="connsiteX98" fmla="*/ 134902 w 1273345"/>
                <a:gd name="connsiteY98" fmla="*/ 857532 h 2156244"/>
                <a:gd name="connsiteX99" fmla="*/ 91359 w 1273345"/>
                <a:gd name="connsiteY99" fmla="*/ 813989 h 2156244"/>
                <a:gd name="connsiteX100" fmla="*/ 204570 w 1273345"/>
                <a:gd name="connsiteY100" fmla="*/ 779155 h 2156244"/>
                <a:gd name="connsiteX101" fmla="*/ 422284 w 1273345"/>
                <a:gd name="connsiteY101" fmla="*/ 787863 h 2156244"/>
                <a:gd name="connsiteX102" fmla="*/ 274239 w 1273345"/>
                <a:gd name="connsiteY102" fmla="*/ 674652 h 2156244"/>
                <a:gd name="connsiteX103" fmla="*/ 100067 w 1273345"/>
                <a:gd name="connsiteY103" fmla="*/ 674652 h 2156244"/>
                <a:gd name="connsiteX104" fmla="*/ 117484 w 1273345"/>
                <a:gd name="connsiteY104" fmla="*/ 596275 h 2156244"/>
                <a:gd name="connsiteX105" fmla="*/ 256822 w 1273345"/>
                <a:gd name="connsiteY105" fmla="*/ 604983 h 2156244"/>
                <a:gd name="connsiteX106" fmla="*/ 465827 w 1273345"/>
                <a:gd name="connsiteY106" fmla="*/ 665943 h 2156244"/>
                <a:gd name="connsiteX107" fmla="*/ 352616 w 1273345"/>
                <a:gd name="connsiteY107" fmla="*/ 517897 h 2156244"/>
                <a:gd name="connsiteX108" fmla="*/ 169736 w 1273345"/>
                <a:gd name="connsiteY108" fmla="*/ 456937 h 2156244"/>
                <a:gd name="connsiteX109" fmla="*/ 108776 w 1273345"/>
                <a:gd name="connsiteY109" fmla="*/ 361143 h 2156244"/>
                <a:gd name="connsiteX110" fmla="*/ 274239 w 1273345"/>
                <a:gd name="connsiteY110" fmla="*/ 395977 h 2156244"/>
                <a:gd name="connsiteX111" fmla="*/ 448410 w 1273345"/>
                <a:gd name="connsiteY111" fmla="*/ 465646 h 2156244"/>
                <a:gd name="connsiteX112" fmla="*/ 483244 w 1273345"/>
                <a:gd name="connsiteY112" fmla="*/ 395977 h 2156244"/>
                <a:gd name="connsiteX113" fmla="*/ 361324 w 1273345"/>
                <a:gd name="connsiteY113" fmla="*/ 326309 h 2156244"/>
                <a:gd name="connsiteX114" fmla="*/ 291656 w 1273345"/>
                <a:gd name="connsiteY114" fmla="*/ 178263 h 2156244"/>
                <a:gd name="connsiteX115" fmla="*/ 378742 w 1273345"/>
                <a:gd name="connsiteY115" fmla="*/ 152137 h 2156244"/>
                <a:gd name="connsiteX116" fmla="*/ 474536 w 1273345"/>
                <a:gd name="connsiteY116" fmla="*/ 247932 h 2156244"/>
                <a:gd name="connsiteX117" fmla="*/ 570330 w 1273345"/>
                <a:gd name="connsiteY117" fmla="*/ 404686 h 2156244"/>
                <a:gd name="connsiteX0" fmla="*/ 570330 w 1273345"/>
                <a:gd name="connsiteY0" fmla="*/ 376872 h 2128430"/>
                <a:gd name="connsiteX1" fmla="*/ 570330 w 1273345"/>
                <a:gd name="connsiteY1" fmla="*/ 2403 h 2128430"/>
                <a:gd name="connsiteX2" fmla="*/ 657416 w 1273345"/>
                <a:gd name="connsiteY2" fmla="*/ 220118 h 2128430"/>
                <a:gd name="connsiteX3" fmla="*/ 639999 w 1273345"/>
                <a:gd name="connsiteY3" fmla="*/ 298495 h 2128430"/>
                <a:gd name="connsiteX4" fmla="*/ 648707 w 1273345"/>
                <a:gd name="connsiteY4" fmla="*/ 342038 h 2128430"/>
                <a:gd name="connsiteX5" fmla="*/ 822879 w 1273345"/>
                <a:gd name="connsiteY5" fmla="*/ 185283 h 2128430"/>
                <a:gd name="connsiteX6" fmla="*/ 909964 w 1273345"/>
                <a:gd name="connsiteY6" fmla="*/ 159158 h 2128430"/>
                <a:gd name="connsiteX7" fmla="*/ 892547 w 1273345"/>
                <a:gd name="connsiteY7" fmla="*/ 237535 h 2128430"/>
                <a:gd name="connsiteX8" fmla="*/ 761919 w 1273345"/>
                <a:gd name="connsiteY8" fmla="*/ 350746 h 2128430"/>
                <a:gd name="connsiteX9" fmla="*/ 744502 w 1273345"/>
                <a:gd name="connsiteY9" fmla="*/ 411706 h 2128430"/>
                <a:gd name="connsiteX10" fmla="*/ 953507 w 1273345"/>
                <a:gd name="connsiteY10" fmla="*/ 333329 h 2128430"/>
                <a:gd name="connsiteX11" fmla="*/ 1049302 w 1273345"/>
                <a:gd name="connsiteY11" fmla="*/ 350746 h 2128430"/>
                <a:gd name="connsiteX12" fmla="*/ 1092844 w 1273345"/>
                <a:gd name="connsiteY12" fmla="*/ 437832 h 2128430"/>
                <a:gd name="connsiteX13" fmla="*/ 1014467 w 1273345"/>
                <a:gd name="connsiteY13" fmla="*/ 472666 h 2128430"/>
                <a:gd name="connsiteX14" fmla="*/ 883839 w 1273345"/>
                <a:gd name="connsiteY14" fmla="*/ 463958 h 2128430"/>
                <a:gd name="connsiteX15" fmla="*/ 788045 w 1273345"/>
                <a:gd name="connsiteY15" fmla="*/ 524918 h 2128430"/>
                <a:gd name="connsiteX16" fmla="*/ 840296 w 1273345"/>
                <a:gd name="connsiteY16" fmla="*/ 577169 h 2128430"/>
                <a:gd name="connsiteX17" fmla="*/ 1031884 w 1273345"/>
                <a:gd name="connsiteY17" fmla="*/ 559752 h 2128430"/>
                <a:gd name="connsiteX18" fmla="*/ 1162513 w 1273345"/>
                <a:gd name="connsiteY18" fmla="*/ 559752 h 2128430"/>
                <a:gd name="connsiteX19" fmla="*/ 1206056 w 1273345"/>
                <a:gd name="connsiteY19" fmla="*/ 655546 h 2128430"/>
                <a:gd name="connsiteX20" fmla="*/ 1110262 w 1273345"/>
                <a:gd name="connsiteY20" fmla="*/ 716506 h 2128430"/>
                <a:gd name="connsiteX21" fmla="*/ 927382 w 1273345"/>
                <a:gd name="connsiteY21" fmla="*/ 699089 h 2128430"/>
                <a:gd name="connsiteX22" fmla="*/ 814170 w 1273345"/>
                <a:gd name="connsiteY22" fmla="*/ 716506 h 2128430"/>
                <a:gd name="connsiteX23" fmla="*/ 970924 w 1273345"/>
                <a:gd name="connsiteY23" fmla="*/ 768758 h 2128430"/>
                <a:gd name="connsiteX24" fmla="*/ 1179930 w 1273345"/>
                <a:gd name="connsiteY24" fmla="*/ 803592 h 2128430"/>
                <a:gd name="connsiteX25" fmla="*/ 1258307 w 1273345"/>
                <a:gd name="connsiteY25" fmla="*/ 873261 h 2128430"/>
                <a:gd name="connsiteX26" fmla="*/ 1171222 w 1273345"/>
                <a:gd name="connsiteY26" fmla="*/ 951638 h 2128430"/>
                <a:gd name="connsiteX27" fmla="*/ 909964 w 1273345"/>
                <a:gd name="connsiteY27" fmla="*/ 960346 h 2128430"/>
                <a:gd name="connsiteX28" fmla="*/ 849004 w 1273345"/>
                <a:gd name="connsiteY28" fmla="*/ 986472 h 2128430"/>
                <a:gd name="connsiteX29" fmla="*/ 875130 w 1273345"/>
                <a:gd name="connsiteY29" fmla="*/ 1056141 h 2128430"/>
                <a:gd name="connsiteX30" fmla="*/ 1110262 w 1273345"/>
                <a:gd name="connsiteY30" fmla="*/ 1064849 h 2128430"/>
                <a:gd name="connsiteX31" fmla="*/ 1223473 w 1273345"/>
                <a:gd name="connsiteY31" fmla="*/ 1099683 h 2128430"/>
                <a:gd name="connsiteX32" fmla="*/ 1249599 w 1273345"/>
                <a:gd name="connsiteY32" fmla="*/ 1204186 h 2128430"/>
                <a:gd name="connsiteX33" fmla="*/ 997050 w 1273345"/>
                <a:gd name="connsiteY33" fmla="*/ 1134518 h 2128430"/>
                <a:gd name="connsiteX34" fmla="*/ 875130 w 1273345"/>
                <a:gd name="connsiteY34" fmla="*/ 1117101 h 2128430"/>
                <a:gd name="connsiteX35" fmla="*/ 866422 w 1273345"/>
                <a:gd name="connsiteY35" fmla="*/ 1204186 h 2128430"/>
                <a:gd name="connsiteX36" fmla="*/ 1101553 w 1273345"/>
                <a:gd name="connsiteY36" fmla="*/ 1247729 h 2128430"/>
                <a:gd name="connsiteX37" fmla="*/ 1249599 w 1273345"/>
                <a:gd name="connsiteY37" fmla="*/ 1247729 h 2128430"/>
                <a:gd name="connsiteX38" fmla="*/ 1145096 w 1273345"/>
                <a:gd name="connsiteY38" fmla="*/ 1317398 h 2128430"/>
                <a:gd name="connsiteX39" fmla="*/ 970924 w 1273345"/>
                <a:gd name="connsiteY39" fmla="*/ 1334815 h 2128430"/>
                <a:gd name="connsiteX40" fmla="*/ 840296 w 1273345"/>
                <a:gd name="connsiteY40" fmla="*/ 1378358 h 2128430"/>
                <a:gd name="connsiteX41" fmla="*/ 970924 w 1273345"/>
                <a:gd name="connsiteY41" fmla="*/ 1465443 h 2128430"/>
                <a:gd name="connsiteX42" fmla="*/ 1136387 w 1273345"/>
                <a:gd name="connsiteY42" fmla="*/ 1456735 h 2128430"/>
                <a:gd name="connsiteX43" fmla="*/ 1240890 w 1273345"/>
                <a:gd name="connsiteY43" fmla="*/ 1474152 h 2128430"/>
                <a:gd name="connsiteX44" fmla="*/ 1267016 w 1273345"/>
                <a:gd name="connsiteY44" fmla="*/ 1535112 h 2128430"/>
                <a:gd name="connsiteX45" fmla="*/ 1136387 w 1273345"/>
                <a:gd name="connsiteY45" fmla="*/ 1622198 h 2128430"/>
                <a:gd name="connsiteX46" fmla="*/ 979633 w 1273345"/>
                <a:gd name="connsiteY46" fmla="*/ 1596072 h 2128430"/>
                <a:gd name="connsiteX47" fmla="*/ 927382 w 1273345"/>
                <a:gd name="connsiteY47" fmla="*/ 1604781 h 2128430"/>
                <a:gd name="connsiteX48" fmla="*/ 1066719 w 1273345"/>
                <a:gd name="connsiteY48" fmla="*/ 1691866 h 2128430"/>
                <a:gd name="connsiteX49" fmla="*/ 1153804 w 1273345"/>
                <a:gd name="connsiteY49" fmla="*/ 1796369 h 2128430"/>
                <a:gd name="connsiteX50" fmla="*/ 1162513 w 1273345"/>
                <a:gd name="connsiteY50" fmla="*/ 1866038 h 2128430"/>
                <a:gd name="connsiteX51" fmla="*/ 979633 w 1273345"/>
                <a:gd name="connsiteY51" fmla="*/ 1805078 h 2128430"/>
                <a:gd name="connsiteX52" fmla="*/ 883839 w 1273345"/>
                <a:gd name="connsiteY52" fmla="*/ 1761535 h 2128430"/>
                <a:gd name="connsiteX53" fmla="*/ 866422 w 1273345"/>
                <a:gd name="connsiteY53" fmla="*/ 1822495 h 2128430"/>
                <a:gd name="connsiteX54" fmla="*/ 936090 w 1273345"/>
                <a:gd name="connsiteY54" fmla="*/ 1866038 h 2128430"/>
                <a:gd name="connsiteX55" fmla="*/ 1031884 w 1273345"/>
                <a:gd name="connsiteY55" fmla="*/ 2014083 h 2128430"/>
                <a:gd name="connsiteX56" fmla="*/ 1005759 w 1273345"/>
                <a:gd name="connsiteY56" fmla="*/ 2048918 h 2128430"/>
                <a:gd name="connsiteX57" fmla="*/ 831587 w 1273345"/>
                <a:gd name="connsiteY57" fmla="*/ 1961832 h 2128430"/>
                <a:gd name="connsiteX58" fmla="*/ 753210 w 1273345"/>
                <a:gd name="connsiteY58" fmla="*/ 1909581 h 2128430"/>
                <a:gd name="connsiteX59" fmla="*/ 788044 w 1273345"/>
                <a:gd name="connsiteY59" fmla="*/ 1996666 h 2128430"/>
                <a:gd name="connsiteX60" fmla="*/ 735793 w 1273345"/>
                <a:gd name="connsiteY60" fmla="*/ 2083752 h 2128430"/>
                <a:gd name="connsiteX61" fmla="*/ 639999 w 1273345"/>
                <a:gd name="connsiteY61" fmla="*/ 2127294 h 2128430"/>
                <a:gd name="connsiteX62" fmla="*/ 631290 w 1273345"/>
                <a:gd name="connsiteY62" fmla="*/ 2040209 h 2128430"/>
                <a:gd name="connsiteX63" fmla="*/ 639999 w 1273345"/>
                <a:gd name="connsiteY63" fmla="*/ 1909581 h 2128430"/>
                <a:gd name="connsiteX64" fmla="*/ 535496 w 1273345"/>
                <a:gd name="connsiteY64" fmla="*/ 1979249 h 2128430"/>
                <a:gd name="connsiteX65" fmla="*/ 378742 w 1273345"/>
                <a:gd name="connsiteY65" fmla="*/ 2014083 h 2128430"/>
                <a:gd name="connsiteX66" fmla="*/ 370033 w 1273345"/>
                <a:gd name="connsiteY66" fmla="*/ 1979249 h 2128430"/>
                <a:gd name="connsiteX67" fmla="*/ 509370 w 1273345"/>
                <a:gd name="connsiteY67" fmla="*/ 1866038 h 2128430"/>
                <a:gd name="connsiteX68" fmla="*/ 317782 w 1273345"/>
                <a:gd name="connsiteY68" fmla="*/ 1892163 h 2128430"/>
                <a:gd name="connsiteX69" fmla="*/ 187153 w 1273345"/>
                <a:gd name="connsiteY69" fmla="*/ 1900872 h 2128430"/>
                <a:gd name="connsiteX70" fmla="*/ 230696 w 1273345"/>
                <a:gd name="connsiteY70" fmla="*/ 1796369 h 2128430"/>
                <a:gd name="connsiteX71" fmla="*/ 361324 w 1273345"/>
                <a:gd name="connsiteY71" fmla="*/ 1796369 h 2128430"/>
                <a:gd name="connsiteX72" fmla="*/ 387450 w 1273345"/>
                <a:gd name="connsiteY72" fmla="*/ 1787661 h 2128430"/>
                <a:gd name="connsiteX73" fmla="*/ 221987 w 1273345"/>
                <a:gd name="connsiteY73" fmla="*/ 1709283 h 2128430"/>
                <a:gd name="connsiteX74" fmla="*/ 117484 w 1273345"/>
                <a:gd name="connsiteY74" fmla="*/ 1648323 h 2128430"/>
                <a:gd name="connsiteX75" fmla="*/ 317780 w 1273345"/>
                <a:gd name="connsiteY75" fmla="*/ 1648323 h 2128430"/>
                <a:gd name="connsiteX76" fmla="*/ 457118 w 1273345"/>
                <a:gd name="connsiteY76" fmla="*/ 1613489 h 2128430"/>
                <a:gd name="connsiteX77" fmla="*/ 187153 w 1273345"/>
                <a:gd name="connsiteY77" fmla="*/ 1552529 h 2128430"/>
                <a:gd name="connsiteX78" fmla="*/ 4273 w 1273345"/>
                <a:gd name="connsiteY78" fmla="*/ 1526403 h 2128430"/>
                <a:gd name="connsiteX79" fmla="*/ 82650 w 1273345"/>
                <a:gd name="connsiteY79" fmla="*/ 1491569 h 2128430"/>
                <a:gd name="connsiteX80" fmla="*/ 352616 w 1273345"/>
                <a:gd name="connsiteY80" fmla="*/ 1474152 h 2128430"/>
                <a:gd name="connsiteX81" fmla="*/ 500662 w 1273345"/>
                <a:gd name="connsiteY81" fmla="*/ 1482861 h 2128430"/>
                <a:gd name="connsiteX82" fmla="*/ 378742 w 1273345"/>
                <a:gd name="connsiteY82" fmla="*/ 1430609 h 2128430"/>
                <a:gd name="connsiteX83" fmla="*/ 152319 w 1273345"/>
                <a:gd name="connsiteY83" fmla="*/ 1421901 h 2128430"/>
                <a:gd name="connsiteX84" fmla="*/ 56524 w 1273345"/>
                <a:gd name="connsiteY84" fmla="*/ 1413192 h 2128430"/>
                <a:gd name="connsiteX85" fmla="*/ 126193 w 1273345"/>
                <a:gd name="connsiteY85" fmla="*/ 1334815 h 2128430"/>
                <a:gd name="connsiteX86" fmla="*/ 326490 w 1273345"/>
                <a:gd name="connsiteY86" fmla="*/ 1343523 h 2128430"/>
                <a:gd name="connsiteX87" fmla="*/ 187153 w 1273345"/>
                <a:gd name="connsiteY87" fmla="*/ 1239021 h 2128430"/>
                <a:gd name="connsiteX88" fmla="*/ 56524 w 1273345"/>
                <a:gd name="connsiteY88" fmla="*/ 1160643 h 2128430"/>
                <a:gd name="connsiteX89" fmla="*/ 21690 w 1273345"/>
                <a:gd name="connsiteY89" fmla="*/ 1082266 h 2128430"/>
                <a:gd name="connsiteX90" fmla="*/ 213279 w 1273345"/>
                <a:gd name="connsiteY90" fmla="*/ 1134518 h 2128430"/>
                <a:gd name="connsiteX91" fmla="*/ 378742 w 1273345"/>
                <a:gd name="connsiteY91" fmla="*/ 1195478 h 2128430"/>
                <a:gd name="connsiteX92" fmla="*/ 152319 w 1273345"/>
                <a:gd name="connsiteY92" fmla="*/ 1021306 h 2128430"/>
                <a:gd name="connsiteX93" fmla="*/ 73942 w 1273345"/>
                <a:gd name="connsiteY93" fmla="*/ 960346 h 2128430"/>
                <a:gd name="connsiteX94" fmla="*/ 187153 w 1273345"/>
                <a:gd name="connsiteY94" fmla="*/ 951638 h 2128430"/>
                <a:gd name="connsiteX95" fmla="*/ 396159 w 1273345"/>
                <a:gd name="connsiteY95" fmla="*/ 942929 h 2128430"/>
                <a:gd name="connsiteX96" fmla="*/ 274239 w 1273345"/>
                <a:gd name="connsiteY96" fmla="*/ 847135 h 2128430"/>
                <a:gd name="connsiteX97" fmla="*/ 134902 w 1273345"/>
                <a:gd name="connsiteY97" fmla="*/ 829718 h 2128430"/>
                <a:gd name="connsiteX98" fmla="*/ 91359 w 1273345"/>
                <a:gd name="connsiteY98" fmla="*/ 786175 h 2128430"/>
                <a:gd name="connsiteX99" fmla="*/ 204570 w 1273345"/>
                <a:gd name="connsiteY99" fmla="*/ 751341 h 2128430"/>
                <a:gd name="connsiteX100" fmla="*/ 422284 w 1273345"/>
                <a:gd name="connsiteY100" fmla="*/ 760049 h 2128430"/>
                <a:gd name="connsiteX101" fmla="*/ 274239 w 1273345"/>
                <a:gd name="connsiteY101" fmla="*/ 646838 h 2128430"/>
                <a:gd name="connsiteX102" fmla="*/ 100067 w 1273345"/>
                <a:gd name="connsiteY102" fmla="*/ 646838 h 2128430"/>
                <a:gd name="connsiteX103" fmla="*/ 117484 w 1273345"/>
                <a:gd name="connsiteY103" fmla="*/ 568461 h 2128430"/>
                <a:gd name="connsiteX104" fmla="*/ 256822 w 1273345"/>
                <a:gd name="connsiteY104" fmla="*/ 577169 h 2128430"/>
                <a:gd name="connsiteX105" fmla="*/ 465827 w 1273345"/>
                <a:gd name="connsiteY105" fmla="*/ 638129 h 2128430"/>
                <a:gd name="connsiteX106" fmla="*/ 352616 w 1273345"/>
                <a:gd name="connsiteY106" fmla="*/ 490083 h 2128430"/>
                <a:gd name="connsiteX107" fmla="*/ 169736 w 1273345"/>
                <a:gd name="connsiteY107" fmla="*/ 429123 h 2128430"/>
                <a:gd name="connsiteX108" fmla="*/ 108776 w 1273345"/>
                <a:gd name="connsiteY108" fmla="*/ 333329 h 2128430"/>
                <a:gd name="connsiteX109" fmla="*/ 274239 w 1273345"/>
                <a:gd name="connsiteY109" fmla="*/ 368163 h 2128430"/>
                <a:gd name="connsiteX110" fmla="*/ 448410 w 1273345"/>
                <a:gd name="connsiteY110" fmla="*/ 437832 h 2128430"/>
                <a:gd name="connsiteX111" fmla="*/ 483244 w 1273345"/>
                <a:gd name="connsiteY111" fmla="*/ 368163 h 2128430"/>
                <a:gd name="connsiteX112" fmla="*/ 361324 w 1273345"/>
                <a:gd name="connsiteY112" fmla="*/ 298495 h 2128430"/>
                <a:gd name="connsiteX113" fmla="*/ 291656 w 1273345"/>
                <a:gd name="connsiteY113" fmla="*/ 150449 h 2128430"/>
                <a:gd name="connsiteX114" fmla="*/ 378742 w 1273345"/>
                <a:gd name="connsiteY114" fmla="*/ 124323 h 2128430"/>
                <a:gd name="connsiteX115" fmla="*/ 474536 w 1273345"/>
                <a:gd name="connsiteY115" fmla="*/ 220118 h 2128430"/>
                <a:gd name="connsiteX116" fmla="*/ 570330 w 1273345"/>
                <a:gd name="connsiteY116" fmla="*/ 376872 h 2128430"/>
                <a:gd name="connsiteX0" fmla="*/ 570330 w 1273345"/>
                <a:gd name="connsiteY0" fmla="*/ 374958 h 2126516"/>
                <a:gd name="connsiteX1" fmla="*/ 570330 w 1273345"/>
                <a:gd name="connsiteY1" fmla="*/ 489 h 2126516"/>
                <a:gd name="connsiteX2" fmla="*/ 639999 w 1273345"/>
                <a:gd name="connsiteY2" fmla="*/ 296581 h 2126516"/>
                <a:gd name="connsiteX3" fmla="*/ 648707 w 1273345"/>
                <a:gd name="connsiteY3" fmla="*/ 340124 h 2126516"/>
                <a:gd name="connsiteX4" fmla="*/ 822879 w 1273345"/>
                <a:gd name="connsiteY4" fmla="*/ 183369 h 2126516"/>
                <a:gd name="connsiteX5" fmla="*/ 909964 w 1273345"/>
                <a:gd name="connsiteY5" fmla="*/ 157244 h 2126516"/>
                <a:gd name="connsiteX6" fmla="*/ 892547 w 1273345"/>
                <a:gd name="connsiteY6" fmla="*/ 235621 h 2126516"/>
                <a:gd name="connsiteX7" fmla="*/ 761919 w 1273345"/>
                <a:gd name="connsiteY7" fmla="*/ 348832 h 2126516"/>
                <a:gd name="connsiteX8" fmla="*/ 744502 w 1273345"/>
                <a:gd name="connsiteY8" fmla="*/ 409792 h 2126516"/>
                <a:gd name="connsiteX9" fmla="*/ 953507 w 1273345"/>
                <a:gd name="connsiteY9" fmla="*/ 331415 h 2126516"/>
                <a:gd name="connsiteX10" fmla="*/ 1049302 w 1273345"/>
                <a:gd name="connsiteY10" fmla="*/ 348832 h 2126516"/>
                <a:gd name="connsiteX11" fmla="*/ 1092844 w 1273345"/>
                <a:gd name="connsiteY11" fmla="*/ 435918 h 2126516"/>
                <a:gd name="connsiteX12" fmla="*/ 1014467 w 1273345"/>
                <a:gd name="connsiteY12" fmla="*/ 470752 h 2126516"/>
                <a:gd name="connsiteX13" fmla="*/ 883839 w 1273345"/>
                <a:gd name="connsiteY13" fmla="*/ 462044 h 2126516"/>
                <a:gd name="connsiteX14" fmla="*/ 788045 w 1273345"/>
                <a:gd name="connsiteY14" fmla="*/ 523004 h 2126516"/>
                <a:gd name="connsiteX15" fmla="*/ 840296 w 1273345"/>
                <a:gd name="connsiteY15" fmla="*/ 575255 h 2126516"/>
                <a:gd name="connsiteX16" fmla="*/ 1031884 w 1273345"/>
                <a:gd name="connsiteY16" fmla="*/ 557838 h 2126516"/>
                <a:gd name="connsiteX17" fmla="*/ 1162513 w 1273345"/>
                <a:gd name="connsiteY17" fmla="*/ 557838 h 2126516"/>
                <a:gd name="connsiteX18" fmla="*/ 1206056 w 1273345"/>
                <a:gd name="connsiteY18" fmla="*/ 653632 h 2126516"/>
                <a:gd name="connsiteX19" fmla="*/ 1110262 w 1273345"/>
                <a:gd name="connsiteY19" fmla="*/ 714592 h 2126516"/>
                <a:gd name="connsiteX20" fmla="*/ 927382 w 1273345"/>
                <a:gd name="connsiteY20" fmla="*/ 697175 h 2126516"/>
                <a:gd name="connsiteX21" fmla="*/ 814170 w 1273345"/>
                <a:gd name="connsiteY21" fmla="*/ 714592 h 2126516"/>
                <a:gd name="connsiteX22" fmla="*/ 970924 w 1273345"/>
                <a:gd name="connsiteY22" fmla="*/ 766844 h 2126516"/>
                <a:gd name="connsiteX23" fmla="*/ 1179930 w 1273345"/>
                <a:gd name="connsiteY23" fmla="*/ 801678 h 2126516"/>
                <a:gd name="connsiteX24" fmla="*/ 1258307 w 1273345"/>
                <a:gd name="connsiteY24" fmla="*/ 871347 h 2126516"/>
                <a:gd name="connsiteX25" fmla="*/ 1171222 w 1273345"/>
                <a:gd name="connsiteY25" fmla="*/ 949724 h 2126516"/>
                <a:gd name="connsiteX26" fmla="*/ 909964 w 1273345"/>
                <a:gd name="connsiteY26" fmla="*/ 958432 h 2126516"/>
                <a:gd name="connsiteX27" fmla="*/ 849004 w 1273345"/>
                <a:gd name="connsiteY27" fmla="*/ 984558 h 2126516"/>
                <a:gd name="connsiteX28" fmla="*/ 875130 w 1273345"/>
                <a:gd name="connsiteY28" fmla="*/ 1054227 h 2126516"/>
                <a:gd name="connsiteX29" fmla="*/ 1110262 w 1273345"/>
                <a:gd name="connsiteY29" fmla="*/ 1062935 h 2126516"/>
                <a:gd name="connsiteX30" fmla="*/ 1223473 w 1273345"/>
                <a:gd name="connsiteY30" fmla="*/ 1097769 h 2126516"/>
                <a:gd name="connsiteX31" fmla="*/ 1249599 w 1273345"/>
                <a:gd name="connsiteY31" fmla="*/ 1202272 h 2126516"/>
                <a:gd name="connsiteX32" fmla="*/ 997050 w 1273345"/>
                <a:gd name="connsiteY32" fmla="*/ 1132604 h 2126516"/>
                <a:gd name="connsiteX33" fmla="*/ 875130 w 1273345"/>
                <a:gd name="connsiteY33" fmla="*/ 1115187 h 2126516"/>
                <a:gd name="connsiteX34" fmla="*/ 866422 w 1273345"/>
                <a:gd name="connsiteY34" fmla="*/ 1202272 h 2126516"/>
                <a:gd name="connsiteX35" fmla="*/ 1101553 w 1273345"/>
                <a:gd name="connsiteY35" fmla="*/ 1245815 h 2126516"/>
                <a:gd name="connsiteX36" fmla="*/ 1249599 w 1273345"/>
                <a:gd name="connsiteY36" fmla="*/ 1245815 h 2126516"/>
                <a:gd name="connsiteX37" fmla="*/ 1145096 w 1273345"/>
                <a:gd name="connsiteY37" fmla="*/ 1315484 h 2126516"/>
                <a:gd name="connsiteX38" fmla="*/ 970924 w 1273345"/>
                <a:gd name="connsiteY38" fmla="*/ 1332901 h 2126516"/>
                <a:gd name="connsiteX39" fmla="*/ 840296 w 1273345"/>
                <a:gd name="connsiteY39" fmla="*/ 1376444 h 2126516"/>
                <a:gd name="connsiteX40" fmla="*/ 970924 w 1273345"/>
                <a:gd name="connsiteY40" fmla="*/ 1463529 h 2126516"/>
                <a:gd name="connsiteX41" fmla="*/ 1136387 w 1273345"/>
                <a:gd name="connsiteY41" fmla="*/ 1454821 h 2126516"/>
                <a:gd name="connsiteX42" fmla="*/ 1240890 w 1273345"/>
                <a:gd name="connsiteY42" fmla="*/ 1472238 h 2126516"/>
                <a:gd name="connsiteX43" fmla="*/ 1267016 w 1273345"/>
                <a:gd name="connsiteY43" fmla="*/ 1533198 h 2126516"/>
                <a:gd name="connsiteX44" fmla="*/ 1136387 w 1273345"/>
                <a:gd name="connsiteY44" fmla="*/ 1620284 h 2126516"/>
                <a:gd name="connsiteX45" fmla="*/ 979633 w 1273345"/>
                <a:gd name="connsiteY45" fmla="*/ 1594158 h 2126516"/>
                <a:gd name="connsiteX46" fmla="*/ 927382 w 1273345"/>
                <a:gd name="connsiteY46" fmla="*/ 1602867 h 2126516"/>
                <a:gd name="connsiteX47" fmla="*/ 1066719 w 1273345"/>
                <a:gd name="connsiteY47" fmla="*/ 1689952 h 2126516"/>
                <a:gd name="connsiteX48" fmla="*/ 1153804 w 1273345"/>
                <a:gd name="connsiteY48" fmla="*/ 1794455 h 2126516"/>
                <a:gd name="connsiteX49" fmla="*/ 1162513 w 1273345"/>
                <a:gd name="connsiteY49" fmla="*/ 1864124 h 2126516"/>
                <a:gd name="connsiteX50" fmla="*/ 979633 w 1273345"/>
                <a:gd name="connsiteY50" fmla="*/ 1803164 h 2126516"/>
                <a:gd name="connsiteX51" fmla="*/ 883839 w 1273345"/>
                <a:gd name="connsiteY51" fmla="*/ 1759621 h 2126516"/>
                <a:gd name="connsiteX52" fmla="*/ 866422 w 1273345"/>
                <a:gd name="connsiteY52" fmla="*/ 1820581 h 2126516"/>
                <a:gd name="connsiteX53" fmla="*/ 936090 w 1273345"/>
                <a:gd name="connsiteY53" fmla="*/ 1864124 h 2126516"/>
                <a:gd name="connsiteX54" fmla="*/ 1031884 w 1273345"/>
                <a:gd name="connsiteY54" fmla="*/ 2012169 h 2126516"/>
                <a:gd name="connsiteX55" fmla="*/ 1005759 w 1273345"/>
                <a:gd name="connsiteY55" fmla="*/ 2047004 h 2126516"/>
                <a:gd name="connsiteX56" fmla="*/ 831587 w 1273345"/>
                <a:gd name="connsiteY56" fmla="*/ 1959918 h 2126516"/>
                <a:gd name="connsiteX57" fmla="*/ 753210 w 1273345"/>
                <a:gd name="connsiteY57" fmla="*/ 1907667 h 2126516"/>
                <a:gd name="connsiteX58" fmla="*/ 788044 w 1273345"/>
                <a:gd name="connsiteY58" fmla="*/ 1994752 h 2126516"/>
                <a:gd name="connsiteX59" fmla="*/ 735793 w 1273345"/>
                <a:gd name="connsiteY59" fmla="*/ 2081838 h 2126516"/>
                <a:gd name="connsiteX60" fmla="*/ 639999 w 1273345"/>
                <a:gd name="connsiteY60" fmla="*/ 2125380 h 2126516"/>
                <a:gd name="connsiteX61" fmla="*/ 631290 w 1273345"/>
                <a:gd name="connsiteY61" fmla="*/ 2038295 h 2126516"/>
                <a:gd name="connsiteX62" fmla="*/ 639999 w 1273345"/>
                <a:gd name="connsiteY62" fmla="*/ 1907667 h 2126516"/>
                <a:gd name="connsiteX63" fmla="*/ 535496 w 1273345"/>
                <a:gd name="connsiteY63" fmla="*/ 1977335 h 2126516"/>
                <a:gd name="connsiteX64" fmla="*/ 378742 w 1273345"/>
                <a:gd name="connsiteY64" fmla="*/ 2012169 h 2126516"/>
                <a:gd name="connsiteX65" fmla="*/ 370033 w 1273345"/>
                <a:gd name="connsiteY65" fmla="*/ 1977335 h 2126516"/>
                <a:gd name="connsiteX66" fmla="*/ 509370 w 1273345"/>
                <a:gd name="connsiteY66" fmla="*/ 1864124 h 2126516"/>
                <a:gd name="connsiteX67" fmla="*/ 317782 w 1273345"/>
                <a:gd name="connsiteY67" fmla="*/ 1890249 h 2126516"/>
                <a:gd name="connsiteX68" fmla="*/ 187153 w 1273345"/>
                <a:gd name="connsiteY68" fmla="*/ 1898958 h 2126516"/>
                <a:gd name="connsiteX69" fmla="*/ 230696 w 1273345"/>
                <a:gd name="connsiteY69" fmla="*/ 1794455 h 2126516"/>
                <a:gd name="connsiteX70" fmla="*/ 361324 w 1273345"/>
                <a:gd name="connsiteY70" fmla="*/ 1794455 h 2126516"/>
                <a:gd name="connsiteX71" fmla="*/ 387450 w 1273345"/>
                <a:gd name="connsiteY71" fmla="*/ 1785747 h 2126516"/>
                <a:gd name="connsiteX72" fmla="*/ 221987 w 1273345"/>
                <a:gd name="connsiteY72" fmla="*/ 1707369 h 2126516"/>
                <a:gd name="connsiteX73" fmla="*/ 117484 w 1273345"/>
                <a:gd name="connsiteY73" fmla="*/ 1646409 h 2126516"/>
                <a:gd name="connsiteX74" fmla="*/ 317780 w 1273345"/>
                <a:gd name="connsiteY74" fmla="*/ 1646409 h 2126516"/>
                <a:gd name="connsiteX75" fmla="*/ 457118 w 1273345"/>
                <a:gd name="connsiteY75" fmla="*/ 1611575 h 2126516"/>
                <a:gd name="connsiteX76" fmla="*/ 187153 w 1273345"/>
                <a:gd name="connsiteY76" fmla="*/ 1550615 h 2126516"/>
                <a:gd name="connsiteX77" fmla="*/ 4273 w 1273345"/>
                <a:gd name="connsiteY77" fmla="*/ 1524489 h 2126516"/>
                <a:gd name="connsiteX78" fmla="*/ 82650 w 1273345"/>
                <a:gd name="connsiteY78" fmla="*/ 1489655 h 2126516"/>
                <a:gd name="connsiteX79" fmla="*/ 352616 w 1273345"/>
                <a:gd name="connsiteY79" fmla="*/ 1472238 h 2126516"/>
                <a:gd name="connsiteX80" fmla="*/ 500662 w 1273345"/>
                <a:gd name="connsiteY80" fmla="*/ 1480947 h 2126516"/>
                <a:gd name="connsiteX81" fmla="*/ 378742 w 1273345"/>
                <a:gd name="connsiteY81" fmla="*/ 1428695 h 2126516"/>
                <a:gd name="connsiteX82" fmla="*/ 152319 w 1273345"/>
                <a:gd name="connsiteY82" fmla="*/ 1419987 h 2126516"/>
                <a:gd name="connsiteX83" fmla="*/ 56524 w 1273345"/>
                <a:gd name="connsiteY83" fmla="*/ 1411278 h 2126516"/>
                <a:gd name="connsiteX84" fmla="*/ 126193 w 1273345"/>
                <a:gd name="connsiteY84" fmla="*/ 1332901 h 2126516"/>
                <a:gd name="connsiteX85" fmla="*/ 326490 w 1273345"/>
                <a:gd name="connsiteY85" fmla="*/ 1341609 h 2126516"/>
                <a:gd name="connsiteX86" fmla="*/ 187153 w 1273345"/>
                <a:gd name="connsiteY86" fmla="*/ 1237107 h 2126516"/>
                <a:gd name="connsiteX87" fmla="*/ 56524 w 1273345"/>
                <a:gd name="connsiteY87" fmla="*/ 1158729 h 2126516"/>
                <a:gd name="connsiteX88" fmla="*/ 21690 w 1273345"/>
                <a:gd name="connsiteY88" fmla="*/ 1080352 h 2126516"/>
                <a:gd name="connsiteX89" fmla="*/ 213279 w 1273345"/>
                <a:gd name="connsiteY89" fmla="*/ 1132604 h 2126516"/>
                <a:gd name="connsiteX90" fmla="*/ 378742 w 1273345"/>
                <a:gd name="connsiteY90" fmla="*/ 1193564 h 2126516"/>
                <a:gd name="connsiteX91" fmla="*/ 152319 w 1273345"/>
                <a:gd name="connsiteY91" fmla="*/ 1019392 h 2126516"/>
                <a:gd name="connsiteX92" fmla="*/ 73942 w 1273345"/>
                <a:gd name="connsiteY92" fmla="*/ 958432 h 2126516"/>
                <a:gd name="connsiteX93" fmla="*/ 187153 w 1273345"/>
                <a:gd name="connsiteY93" fmla="*/ 949724 h 2126516"/>
                <a:gd name="connsiteX94" fmla="*/ 396159 w 1273345"/>
                <a:gd name="connsiteY94" fmla="*/ 941015 h 2126516"/>
                <a:gd name="connsiteX95" fmla="*/ 274239 w 1273345"/>
                <a:gd name="connsiteY95" fmla="*/ 845221 h 2126516"/>
                <a:gd name="connsiteX96" fmla="*/ 134902 w 1273345"/>
                <a:gd name="connsiteY96" fmla="*/ 827804 h 2126516"/>
                <a:gd name="connsiteX97" fmla="*/ 91359 w 1273345"/>
                <a:gd name="connsiteY97" fmla="*/ 784261 h 2126516"/>
                <a:gd name="connsiteX98" fmla="*/ 204570 w 1273345"/>
                <a:gd name="connsiteY98" fmla="*/ 749427 h 2126516"/>
                <a:gd name="connsiteX99" fmla="*/ 422284 w 1273345"/>
                <a:gd name="connsiteY99" fmla="*/ 758135 h 2126516"/>
                <a:gd name="connsiteX100" fmla="*/ 274239 w 1273345"/>
                <a:gd name="connsiteY100" fmla="*/ 644924 h 2126516"/>
                <a:gd name="connsiteX101" fmla="*/ 100067 w 1273345"/>
                <a:gd name="connsiteY101" fmla="*/ 644924 h 2126516"/>
                <a:gd name="connsiteX102" fmla="*/ 117484 w 1273345"/>
                <a:gd name="connsiteY102" fmla="*/ 566547 h 2126516"/>
                <a:gd name="connsiteX103" fmla="*/ 256822 w 1273345"/>
                <a:gd name="connsiteY103" fmla="*/ 575255 h 2126516"/>
                <a:gd name="connsiteX104" fmla="*/ 465827 w 1273345"/>
                <a:gd name="connsiteY104" fmla="*/ 636215 h 2126516"/>
                <a:gd name="connsiteX105" fmla="*/ 352616 w 1273345"/>
                <a:gd name="connsiteY105" fmla="*/ 488169 h 2126516"/>
                <a:gd name="connsiteX106" fmla="*/ 169736 w 1273345"/>
                <a:gd name="connsiteY106" fmla="*/ 427209 h 2126516"/>
                <a:gd name="connsiteX107" fmla="*/ 108776 w 1273345"/>
                <a:gd name="connsiteY107" fmla="*/ 331415 h 2126516"/>
                <a:gd name="connsiteX108" fmla="*/ 274239 w 1273345"/>
                <a:gd name="connsiteY108" fmla="*/ 366249 h 2126516"/>
                <a:gd name="connsiteX109" fmla="*/ 448410 w 1273345"/>
                <a:gd name="connsiteY109" fmla="*/ 435918 h 2126516"/>
                <a:gd name="connsiteX110" fmla="*/ 483244 w 1273345"/>
                <a:gd name="connsiteY110" fmla="*/ 366249 h 2126516"/>
                <a:gd name="connsiteX111" fmla="*/ 361324 w 1273345"/>
                <a:gd name="connsiteY111" fmla="*/ 296581 h 2126516"/>
                <a:gd name="connsiteX112" fmla="*/ 291656 w 1273345"/>
                <a:gd name="connsiteY112" fmla="*/ 148535 h 2126516"/>
                <a:gd name="connsiteX113" fmla="*/ 378742 w 1273345"/>
                <a:gd name="connsiteY113" fmla="*/ 122409 h 2126516"/>
                <a:gd name="connsiteX114" fmla="*/ 474536 w 1273345"/>
                <a:gd name="connsiteY114" fmla="*/ 218204 h 2126516"/>
                <a:gd name="connsiteX115" fmla="*/ 570330 w 1273345"/>
                <a:gd name="connsiteY115" fmla="*/ 374958 h 2126516"/>
                <a:gd name="connsiteX0" fmla="*/ 570330 w 1273345"/>
                <a:gd name="connsiteY0" fmla="*/ 257526 h 2009084"/>
                <a:gd name="connsiteX1" fmla="*/ 605164 w 1273345"/>
                <a:gd name="connsiteY1" fmla="*/ 248817 h 2009084"/>
                <a:gd name="connsiteX2" fmla="*/ 639999 w 1273345"/>
                <a:gd name="connsiteY2" fmla="*/ 179149 h 2009084"/>
                <a:gd name="connsiteX3" fmla="*/ 648707 w 1273345"/>
                <a:gd name="connsiteY3" fmla="*/ 222692 h 2009084"/>
                <a:gd name="connsiteX4" fmla="*/ 822879 w 1273345"/>
                <a:gd name="connsiteY4" fmla="*/ 65937 h 2009084"/>
                <a:gd name="connsiteX5" fmla="*/ 909964 w 1273345"/>
                <a:gd name="connsiteY5" fmla="*/ 39812 h 2009084"/>
                <a:gd name="connsiteX6" fmla="*/ 892547 w 1273345"/>
                <a:gd name="connsiteY6" fmla="*/ 118189 h 2009084"/>
                <a:gd name="connsiteX7" fmla="*/ 761919 w 1273345"/>
                <a:gd name="connsiteY7" fmla="*/ 231400 h 2009084"/>
                <a:gd name="connsiteX8" fmla="*/ 744502 w 1273345"/>
                <a:gd name="connsiteY8" fmla="*/ 292360 h 2009084"/>
                <a:gd name="connsiteX9" fmla="*/ 953507 w 1273345"/>
                <a:gd name="connsiteY9" fmla="*/ 213983 h 2009084"/>
                <a:gd name="connsiteX10" fmla="*/ 1049302 w 1273345"/>
                <a:gd name="connsiteY10" fmla="*/ 231400 h 2009084"/>
                <a:gd name="connsiteX11" fmla="*/ 1092844 w 1273345"/>
                <a:gd name="connsiteY11" fmla="*/ 318486 h 2009084"/>
                <a:gd name="connsiteX12" fmla="*/ 1014467 w 1273345"/>
                <a:gd name="connsiteY12" fmla="*/ 353320 h 2009084"/>
                <a:gd name="connsiteX13" fmla="*/ 883839 w 1273345"/>
                <a:gd name="connsiteY13" fmla="*/ 344612 h 2009084"/>
                <a:gd name="connsiteX14" fmla="*/ 788045 w 1273345"/>
                <a:gd name="connsiteY14" fmla="*/ 405572 h 2009084"/>
                <a:gd name="connsiteX15" fmla="*/ 840296 w 1273345"/>
                <a:gd name="connsiteY15" fmla="*/ 457823 h 2009084"/>
                <a:gd name="connsiteX16" fmla="*/ 1031884 w 1273345"/>
                <a:gd name="connsiteY16" fmla="*/ 440406 h 2009084"/>
                <a:gd name="connsiteX17" fmla="*/ 1162513 w 1273345"/>
                <a:gd name="connsiteY17" fmla="*/ 440406 h 2009084"/>
                <a:gd name="connsiteX18" fmla="*/ 1206056 w 1273345"/>
                <a:gd name="connsiteY18" fmla="*/ 536200 h 2009084"/>
                <a:gd name="connsiteX19" fmla="*/ 1110262 w 1273345"/>
                <a:gd name="connsiteY19" fmla="*/ 597160 h 2009084"/>
                <a:gd name="connsiteX20" fmla="*/ 927382 w 1273345"/>
                <a:gd name="connsiteY20" fmla="*/ 579743 h 2009084"/>
                <a:gd name="connsiteX21" fmla="*/ 814170 w 1273345"/>
                <a:gd name="connsiteY21" fmla="*/ 597160 h 2009084"/>
                <a:gd name="connsiteX22" fmla="*/ 970924 w 1273345"/>
                <a:gd name="connsiteY22" fmla="*/ 649412 h 2009084"/>
                <a:gd name="connsiteX23" fmla="*/ 1179930 w 1273345"/>
                <a:gd name="connsiteY23" fmla="*/ 684246 h 2009084"/>
                <a:gd name="connsiteX24" fmla="*/ 1258307 w 1273345"/>
                <a:gd name="connsiteY24" fmla="*/ 753915 h 2009084"/>
                <a:gd name="connsiteX25" fmla="*/ 1171222 w 1273345"/>
                <a:gd name="connsiteY25" fmla="*/ 832292 h 2009084"/>
                <a:gd name="connsiteX26" fmla="*/ 909964 w 1273345"/>
                <a:gd name="connsiteY26" fmla="*/ 841000 h 2009084"/>
                <a:gd name="connsiteX27" fmla="*/ 849004 w 1273345"/>
                <a:gd name="connsiteY27" fmla="*/ 867126 h 2009084"/>
                <a:gd name="connsiteX28" fmla="*/ 875130 w 1273345"/>
                <a:gd name="connsiteY28" fmla="*/ 936795 h 2009084"/>
                <a:gd name="connsiteX29" fmla="*/ 1110262 w 1273345"/>
                <a:gd name="connsiteY29" fmla="*/ 945503 h 2009084"/>
                <a:gd name="connsiteX30" fmla="*/ 1223473 w 1273345"/>
                <a:gd name="connsiteY30" fmla="*/ 980337 h 2009084"/>
                <a:gd name="connsiteX31" fmla="*/ 1249599 w 1273345"/>
                <a:gd name="connsiteY31" fmla="*/ 1084840 h 2009084"/>
                <a:gd name="connsiteX32" fmla="*/ 997050 w 1273345"/>
                <a:gd name="connsiteY32" fmla="*/ 1015172 h 2009084"/>
                <a:gd name="connsiteX33" fmla="*/ 875130 w 1273345"/>
                <a:gd name="connsiteY33" fmla="*/ 997755 h 2009084"/>
                <a:gd name="connsiteX34" fmla="*/ 866422 w 1273345"/>
                <a:gd name="connsiteY34" fmla="*/ 1084840 h 2009084"/>
                <a:gd name="connsiteX35" fmla="*/ 1101553 w 1273345"/>
                <a:gd name="connsiteY35" fmla="*/ 1128383 h 2009084"/>
                <a:gd name="connsiteX36" fmla="*/ 1249599 w 1273345"/>
                <a:gd name="connsiteY36" fmla="*/ 1128383 h 2009084"/>
                <a:gd name="connsiteX37" fmla="*/ 1145096 w 1273345"/>
                <a:gd name="connsiteY37" fmla="*/ 1198052 h 2009084"/>
                <a:gd name="connsiteX38" fmla="*/ 970924 w 1273345"/>
                <a:gd name="connsiteY38" fmla="*/ 1215469 h 2009084"/>
                <a:gd name="connsiteX39" fmla="*/ 840296 w 1273345"/>
                <a:gd name="connsiteY39" fmla="*/ 1259012 h 2009084"/>
                <a:gd name="connsiteX40" fmla="*/ 970924 w 1273345"/>
                <a:gd name="connsiteY40" fmla="*/ 1346097 h 2009084"/>
                <a:gd name="connsiteX41" fmla="*/ 1136387 w 1273345"/>
                <a:gd name="connsiteY41" fmla="*/ 1337389 h 2009084"/>
                <a:gd name="connsiteX42" fmla="*/ 1240890 w 1273345"/>
                <a:gd name="connsiteY42" fmla="*/ 1354806 h 2009084"/>
                <a:gd name="connsiteX43" fmla="*/ 1267016 w 1273345"/>
                <a:gd name="connsiteY43" fmla="*/ 1415766 h 2009084"/>
                <a:gd name="connsiteX44" fmla="*/ 1136387 w 1273345"/>
                <a:gd name="connsiteY44" fmla="*/ 1502852 h 2009084"/>
                <a:gd name="connsiteX45" fmla="*/ 979633 w 1273345"/>
                <a:gd name="connsiteY45" fmla="*/ 1476726 h 2009084"/>
                <a:gd name="connsiteX46" fmla="*/ 927382 w 1273345"/>
                <a:gd name="connsiteY46" fmla="*/ 1485435 h 2009084"/>
                <a:gd name="connsiteX47" fmla="*/ 1066719 w 1273345"/>
                <a:gd name="connsiteY47" fmla="*/ 1572520 h 2009084"/>
                <a:gd name="connsiteX48" fmla="*/ 1153804 w 1273345"/>
                <a:gd name="connsiteY48" fmla="*/ 1677023 h 2009084"/>
                <a:gd name="connsiteX49" fmla="*/ 1162513 w 1273345"/>
                <a:gd name="connsiteY49" fmla="*/ 1746692 h 2009084"/>
                <a:gd name="connsiteX50" fmla="*/ 979633 w 1273345"/>
                <a:gd name="connsiteY50" fmla="*/ 1685732 h 2009084"/>
                <a:gd name="connsiteX51" fmla="*/ 883839 w 1273345"/>
                <a:gd name="connsiteY51" fmla="*/ 1642189 h 2009084"/>
                <a:gd name="connsiteX52" fmla="*/ 866422 w 1273345"/>
                <a:gd name="connsiteY52" fmla="*/ 1703149 h 2009084"/>
                <a:gd name="connsiteX53" fmla="*/ 936090 w 1273345"/>
                <a:gd name="connsiteY53" fmla="*/ 1746692 h 2009084"/>
                <a:gd name="connsiteX54" fmla="*/ 1031884 w 1273345"/>
                <a:gd name="connsiteY54" fmla="*/ 1894737 h 2009084"/>
                <a:gd name="connsiteX55" fmla="*/ 1005759 w 1273345"/>
                <a:gd name="connsiteY55" fmla="*/ 1929572 h 2009084"/>
                <a:gd name="connsiteX56" fmla="*/ 831587 w 1273345"/>
                <a:gd name="connsiteY56" fmla="*/ 1842486 h 2009084"/>
                <a:gd name="connsiteX57" fmla="*/ 753210 w 1273345"/>
                <a:gd name="connsiteY57" fmla="*/ 1790235 h 2009084"/>
                <a:gd name="connsiteX58" fmla="*/ 788044 w 1273345"/>
                <a:gd name="connsiteY58" fmla="*/ 1877320 h 2009084"/>
                <a:gd name="connsiteX59" fmla="*/ 735793 w 1273345"/>
                <a:gd name="connsiteY59" fmla="*/ 1964406 h 2009084"/>
                <a:gd name="connsiteX60" fmla="*/ 639999 w 1273345"/>
                <a:gd name="connsiteY60" fmla="*/ 2007948 h 2009084"/>
                <a:gd name="connsiteX61" fmla="*/ 631290 w 1273345"/>
                <a:gd name="connsiteY61" fmla="*/ 1920863 h 2009084"/>
                <a:gd name="connsiteX62" fmla="*/ 639999 w 1273345"/>
                <a:gd name="connsiteY62" fmla="*/ 1790235 h 2009084"/>
                <a:gd name="connsiteX63" fmla="*/ 535496 w 1273345"/>
                <a:gd name="connsiteY63" fmla="*/ 1859903 h 2009084"/>
                <a:gd name="connsiteX64" fmla="*/ 378742 w 1273345"/>
                <a:gd name="connsiteY64" fmla="*/ 1894737 h 2009084"/>
                <a:gd name="connsiteX65" fmla="*/ 370033 w 1273345"/>
                <a:gd name="connsiteY65" fmla="*/ 1859903 h 2009084"/>
                <a:gd name="connsiteX66" fmla="*/ 509370 w 1273345"/>
                <a:gd name="connsiteY66" fmla="*/ 1746692 h 2009084"/>
                <a:gd name="connsiteX67" fmla="*/ 317782 w 1273345"/>
                <a:gd name="connsiteY67" fmla="*/ 1772817 h 2009084"/>
                <a:gd name="connsiteX68" fmla="*/ 187153 w 1273345"/>
                <a:gd name="connsiteY68" fmla="*/ 1781526 h 2009084"/>
                <a:gd name="connsiteX69" fmla="*/ 230696 w 1273345"/>
                <a:gd name="connsiteY69" fmla="*/ 1677023 h 2009084"/>
                <a:gd name="connsiteX70" fmla="*/ 361324 w 1273345"/>
                <a:gd name="connsiteY70" fmla="*/ 1677023 h 2009084"/>
                <a:gd name="connsiteX71" fmla="*/ 387450 w 1273345"/>
                <a:gd name="connsiteY71" fmla="*/ 1668315 h 2009084"/>
                <a:gd name="connsiteX72" fmla="*/ 221987 w 1273345"/>
                <a:gd name="connsiteY72" fmla="*/ 1589937 h 2009084"/>
                <a:gd name="connsiteX73" fmla="*/ 117484 w 1273345"/>
                <a:gd name="connsiteY73" fmla="*/ 1528977 h 2009084"/>
                <a:gd name="connsiteX74" fmla="*/ 317780 w 1273345"/>
                <a:gd name="connsiteY74" fmla="*/ 1528977 h 2009084"/>
                <a:gd name="connsiteX75" fmla="*/ 457118 w 1273345"/>
                <a:gd name="connsiteY75" fmla="*/ 1494143 h 2009084"/>
                <a:gd name="connsiteX76" fmla="*/ 187153 w 1273345"/>
                <a:gd name="connsiteY76" fmla="*/ 1433183 h 2009084"/>
                <a:gd name="connsiteX77" fmla="*/ 4273 w 1273345"/>
                <a:gd name="connsiteY77" fmla="*/ 1407057 h 2009084"/>
                <a:gd name="connsiteX78" fmla="*/ 82650 w 1273345"/>
                <a:gd name="connsiteY78" fmla="*/ 1372223 h 2009084"/>
                <a:gd name="connsiteX79" fmla="*/ 352616 w 1273345"/>
                <a:gd name="connsiteY79" fmla="*/ 1354806 h 2009084"/>
                <a:gd name="connsiteX80" fmla="*/ 500662 w 1273345"/>
                <a:gd name="connsiteY80" fmla="*/ 1363515 h 2009084"/>
                <a:gd name="connsiteX81" fmla="*/ 378742 w 1273345"/>
                <a:gd name="connsiteY81" fmla="*/ 1311263 h 2009084"/>
                <a:gd name="connsiteX82" fmla="*/ 152319 w 1273345"/>
                <a:gd name="connsiteY82" fmla="*/ 1302555 h 2009084"/>
                <a:gd name="connsiteX83" fmla="*/ 56524 w 1273345"/>
                <a:gd name="connsiteY83" fmla="*/ 1293846 h 2009084"/>
                <a:gd name="connsiteX84" fmla="*/ 126193 w 1273345"/>
                <a:gd name="connsiteY84" fmla="*/ 1215469 h 2009084"/>
                <a:gd name="connsiteX85" fmla="*/ 326490 w 1273345"/>
                <a:gd name="connsiteY85" fmla="*/ 1224177 h 2009084"/>
                <a:gd name="connsiteX86" fmla="*/ 187153 w 1273345"/>
                <a:gd name="connsiteY86" fmla="*/ 1119675 h 2009084"/>
                <a:gd name="connsiteX87" fmla="*/ 56524 w 1273345"/>
                <a:gd name="connsiteY87" fmla="*/ 1041297 h 2009084"/>
                <a:gd name="connsiteX88" fmla="*/ 21690 w 1273345"/>
                <a:gd name="connsiteY88" fmla="*/ 962920 h 2009084"/>
                <a:gd name="connsiteX89" fmla="*/ 213279 w 1273345"/>
                <a:gd name="connsiteY89" fmla="*/ 1015172 h 2009084"/>
                <a:gd name="connsiteX90" fmla="*/ 378742 w 1273345"/>
                <a:gd name="connsiteY90" fmla="*/ 1076132 h 2009084"/>
                <a:gd name="connsiteX91" fmla="*/ 152319 w 1273345"/>
                <a:gd name="connsiteY91" fmla="*/ 901960 h 2009084"/>
                <a:gd name="connsiteX92" fmla="*/ 73942 w 1273345"/>
                <a:gd name="connsiteY92" fmla="*/ 841000 h 2009084"/>
                <a:gd name="connsiteX93" fmla="*/ 187153 w 1273345"/>
                <a:gd name="connsiteY93" fmla="*/ 832292 h 2009084"/>
                <a:gd name="connsiteX94" fmla="*/ 396159 w 1273345"/>
                <a:gd name="connsiteY94" fmla="*/ 823583 h 2009084"/>
                <a:gd name="connsiteX95" fmla="*/ 274239 w 1273345"/>
                <a:gd name="connsiteY95" fmla="*/ 727789 h 2009084"/>
                <a:gd name="connsiteX96" fmla="*/ 134902 w 1273345"/>
                <a:gd name="connsiteY96" fmla="*/ 710372 h 2009084"/>
                <a:gd name="connsiteX97" fmla="*/ 91359 w 1273345"/>
                <a:gd name="connsiteY97" fmla="*/ 666829 h 2009084"/>
                <a:gd name="connsiteX98" fmla="*/ 204570 w 1273345"/>
                <a:gd name="connsiteY98" fmla="*/ 631995 h 2009084"/>
                <a:gd name="connsiteX99" fmla="*/ 422284 w 1273345"/>
                <a:gd name="connsiteY99" fmla="*/ 640703 h 2009084"/>
                <a:gd name="connsiteX100" fmla="*/ 274239 w 1273345"/>
                <a:gd name="connsiteY100" fmla="*/ 527492 h 2009084"/>
                <a:gd name="connsiteX101" fmla="*/ 100067 w 1273345"/>
                <a:gd name="connsiteY101" fmla="*/ 527492 h 2009084"/>
                <a:gd name="connsiteX102" fmla="*/ 117484 w 1273345"/>
                <a:gd name="connsiteY102" fmla="*/ 449115 h 2009084"/>
                <a:gd name="connsiteX103" fmla="*/ 256822 w 1273345"/>
                <a:gd name="connsiteY103" fmla="*/ 457823 h 2009084"/>
                <a:gd name="connsiteX104" fmla="*/ 465827 w 1273345"/>
                <a:gd name="connsiteY104" fmla="*/ 518783 h 2009084"/>
                <a:gd name="connsiteX105" fmla="*/ 352616 w 1273345"/>
                <a:gd name="connsiteY105" fmla="*/ 370737 h 2009084"/>
                <a:gd name="connsiteX106" fmla="*/ 169736 w 1273345"/>
                <a:gd name="connsiteY106" fmla="*/ 309777 h 2009084"/>
                <a:gd name="connsiteX107" fmla="*/ 108776 w 1273345"/>
                <a:gd name="connsiteY107" fmla="*/ 213983 h 2009084"/>
                <a:gd name="connsiteX108" fmla="*/ 274239 w 1273345"/>
                <a:gd name="connsiteY108" fmla="*/ 248817 h 2009084"/>
                <a:gd name="connsiteX109" fmla="*/ 448410 w 1273345"/>
                <a:gd name="connsiteY109" fmla="*/ 318486 h 2009084"/>
                <a:gd name="connsiteX110" fmla="*/ 483244 w 1273345"/>
                <a:gd name="connsiteY110" fmla="*/ 248817 h 2009084"/>
                <a:gd name="connsiteX111" fmla="*/ 361324 w 1273345"/>
                <a:gd name="connsiteY111" fmla="*/ 179149 h 2009084"/>
                <a:gd name="connsiteX112" fmla="*/ 291656 w 1273345"/>
                <a:gd name="connsiteY112" fmla="*/ 31103 h 2009084"/>
                <a:gd name="connsiteX113" fmla="*/ 378742 w 1273345"/>
                <a:gd name="connsiteY113" fmla="*/ 4977 h 2009084"/>
                <a:gd name="connsiteX114" fmla="*/ 474536 w 1273345"/>
                <a:gd name="connsiteY114" fmla="*/ 100772 h 2009084"/>
                <a:gd name="connsiteX115" fmla="*/ 570330 w 1273345"/>
                <a:gd name="connsiteY115" fmla="*/ 257526 h 2009084"/>
                <a:gd name="connsiteX0" fmla="*/ 570330 w 1273345"/>
                <a:gd name="connsiteY0" fmla="*/ 257526 h 2009084"/>
                <a:gd name="connsiteX1" fmla="*/ 605164 w 1273345"/>
                <a:gd name="connsiteY1" fmla="*/ 248817 h 2009084"/>
                <a:gd name="connsiteX2" fmla="*/ 639999 w 1273345"/>
                <a:gd name="connsiteY2" fmla="*/ 179149 h 2009084"/>
                <a:gd name="connsiteX3" fmla="*/ 648707 w 1273345"/>
                <a:gd name="connsiteY3" fmla="*/ 161732 h 2009084"/>
                <a:gd name="connsiteX4" fmla="*/ 822879 w 1273345"/>
                <a:gd name="connsiteY4" fmla="*/ 65937 h 2009084"/>
                <a:gd name="connsiteX5" fmla="*/ 909964 w 1273345"/>
                <a:gd name="connsiteY5" fmla="*/ 39812 h 2009084"/>
                <a:gd name="connsiteX6" fmla="*/ 892547 w 1273345"/>
                <a:gd name="connsiteY6" fmla="*/ 118189 h 2009084"/>
                <a:gd name="connsiteX7" fmla="*/ 761919 w 1273345"/>
                <a:gd name="connsiteY7" fmla="*/ 231400 h 2009084"/>
                <a:gd name="connsiteX8" fmla="*/ 744502 w 1273345"/>
                <a:gd name="connsiteY8" fmla="*/ 292360 h 2009084"/>
                <a:gd name="connsiteX9" fmla="*/ 953507 w 1273345"/>
                <a:gd name="connsiteY9" fmla="*/ 213983 h 2009084"/>
                <a:gd name="connsiteX10" fmla="*/ 1049302 w 1273345"/>
                <a:gd name="connsiteY10" fmla="*/ 231400 h 2009084"/>
                <a:gd name="connsiteX11" fmla="*/ 1092844 w 1273345"/>
                <a:gd name="connsiteY11" fmla="*/ 318486 h 2009084"/>
                <a:gd name="connsiteX12" fmla="*/ 1014467 w 1273345"/>
                <a:gd name="connsiteY12" fmla="*/ 353320 h 2009084"/>
                <a:gd name="connsiteX13" fmla="*/ 883839 w 1273345"/>
                <a:gd name="connsiteY13" fmla="*/ 344612 h 2009084"/>
                <a:gd name="connsiteX14" fmla="*/ 788045 w 1273345"/>
                <a:gd name="connsiteY14" fmla="*/ 405572 h 2009084"/>
                <a:gd name="connsiteX15" fmla="*/ 840296 w 1273345"/>
                <a:gd name="connsiteY15" fmla="*/ 457823 h 2009084"/>
                <a:gd name="connsiteX16" fmla="*/ 1031884 w 1273345"/>
                <a:gd name="connsiteY16" fmla="*/ 440406 h 2009084"/>
                <a:gd name="connsiteX17" fmla="*/ 1162513 w 1273345"/>
                <a:gd name="connsiteY17" fmla="*/ 440406 h 2009084"/>
                <a:gd name="connsiteX18" fmla="*/ 1206056 w 1273345"/>
                <a:gd name="connsiteY18" fmla="*/ 536200 h 2009084"/>
                <a:gd name="connsiteX19" fmla="*/ 1110262 w 1273345"/>
                <a:gd name="connsiteY19" fmla="*/ 597160 h 2009084"/>
                <a:gd name="connsiteX20" fmla="*/ 927382 w 1273345"/>
                <a:gd name="connsiteY20" fmla="*/ 579743 h 2009084"/>
                <a:gd name="connsiteX21" fmla="*/ 814170 w 1273345"/>
                <a:gd name="connsiteY21" fmla="*/ 597160 h 2009084"/>
                <a:gd name="connsiteX22" fmla="*/ 970924 w 1273345"/>
                <a:gd name="connsiteY22" fmla="*/ 649412 h 2009084"/>
                <a:gd name="connsiteX23" fmla="*/ 1179930 w 1273345"/>
                <a:gd name="connsiteY23" fmla="*/ 684246 h 2009084"/>
                <a:gd name="connsiteX24" fmla="*/ 1258307 w 1273345"/>
                <a:gd name="connsiteY24" fmla="*/ 753915 h 2009084"/>
                <a:gd name="connsiteX25" fmla="*/ 1171222 w 1273345"/>
                <a:gd name="connsiteY25" fmla="*/ 832292 h 2009084"/>
                <a:gd name="connsiteX26" fmla="*/ 909964 w 1273345"/>
                <a:gd name="connsiteY26" fmla="*/ 841000 h 2009084"/>
                <a:gd name="connsiteX27" fmla="*/ 849004 w 1273345"/>
                <a:gd name="connsiteY27" fmla="*/ 867126 h 2009084"/>
                <a:gd name="connsiteX28" fmla="*/ 875130 w 1273345"/>
                <a:gd name="connsiteY28" fmla="*/ 936795 h 2009084"/>
                <a:gd name="connsiteX29" fmla="*/ 1110262 w 1273345"/>
                <a:gd name="connsiteY29" fmla="*/ 945503 h 2009084"/>
                <a:gd name="connsiteX30" fmla="*/ 1223473 w 1273345"/>
                <a:gd name="connsiteY30" fmla="*/ 980337 h 2009084"/>
                <a:gd name="connsiteX31" fmla="*/ 1249599 w 1273345"/>
                <a:gd name="connsiteY31" fmla="*/ 1084840 h 2009084"/>
                <a:gd name="connsiteX32" fmla="*/ 997050 w 1273345"/>
                <a:gd name="connsiteY32" fmla="*/ 1015172 h 2009084"/>
                <a:gd name="connsiteX33" fmla="*/ 875130 w 1273345"/>
                <a:gd name="connsiteY33" fmla="*/ 997755 h 2009084"/>
                <a:gd name="connsiteX34" fmla="*/ 866422 w 1273345"/>
                <a:gd name="connsiteY34" fmla="*/ 1084840 h 2009084"/>
                <a:gd name="connsiteX35" fmla="*/ 1101553 w 1273345"/>
                <a:gd name="connsiteY35" fmla="*/ 1128383 h 2009084"/>
                <a:gd name="connsiteX36" fmla="*/ 1249599 w 1273345"/>
                <a:gd name="connsiteY36" fmla="*/ 1128383 h 2009084"/>
                <a:gd name="connsiteX37" fmla="*/ 1145096 w 1273345"/>
                <a:gd name="connsiteY37" fmla="*/ 1198052 h 2009084"/>
                <a:gd name="connsiteX38" fmla="*/ 970924 w 1273345"/>
                <a:gd name="connsiteY38" fmla="*/ 1215469 h 2009084"/>
                <a:gd name="connsiteX39" fmla="*/ 840296 w 1273345"/>
                <a:gd name="connsiteY39" fmla="*/ 1259012 h 2009084"/>
                <a:gd name="connsiteX40" fmla="*/ 970924 w 1273345"/>
                <a:gd name="connsiteY40" fmla="*/ 1346097 h 2009084"/>
                <a:gd name="connsiteX41" fmla="*/ 1136387 w 1273345"/>
                <a:gd name="connsiteY41" fmla="*/ 1337389 h 2009084"/>
                <a:gd name="connsiteX42" fmla="*/ 1240890 w 1273345"/>
                <a:gd name="connsiteY42" fmla="*/ 1354806 h 2009084"/>
                <a:gd name="connsiteX43" fmla="*/ 1267016 w 1273345"/>
                <a:gd name="connsiteY43" fmla="*/ 1415766 h 2009084"/>
                <a:gd name="connsiteX44" fmla="*/ 1136387 w 1273345"/>
                <a:gd name="connsiteY44" fmla="*/ 1502852 h 2009084"/>
                <a:gd name="connsiteX45" fmla="*/ 979633 w 1273345"/>
                <a:gd name="connsiteY45" fmla="*/ 1476726 h 2009084"/>
                <a:gd name="connsiteX46" fmla="*/ 927382 w 1273345"/>
                <a:gd name="connsiteY46" fmla="*/ 1485435 h 2009084"/>
                <a:gd name="connsiteX47" fmla="*/ 1066719 w 1273345"/>
                <a:gd name="connsiteY47" fmla="*/ 1572520 h 2009084"/>
                <a:gd name="connsiteX48" fmla="*/ 1153804 w 1273345"/>
                <a:gd name="connsiteY48" fmla="*/ 1677023 h 2009084"/>
                <a:gd name="connsiteX49" fmla="*/ 1162513 w 1273345"/>
                <a:gd name="connsiteY49" fmla="*/ 1746692 h 2009084"/>
                <a:gd name="connsiteX50" fmla="*/ 979633 w 1273345"/>
                <a:gd name="connsiteY50" fmla="*/ 1685732 h 2009084"/>
                <a:gd name="connsiteX51" fmla="*/ 883839 w 1273345"/>
                <a:gd name="connsiteY51" fmla="*/ 1642189 h 2009084"/>
                <a:gd name="connsiteX52" fmla="*/ 866422 w 1273345"/>
                <a:gd name="connsiteY52" fmla="*/ 1703149 h 2009084"/>
                <a:gd name="connsiteX53" fmla="*/ 936090 w 1273345"/>
                <a:gd name="connsiteY53" fmla="*/ 1746692 h 2009084"/>
                <a:gd name="connsiteX54" fmla="*/ 1031884 w 1273345"/>
                <a:gd name="connsiteY54" fmla="*/ 1894737 h 2009084"/>
                <a:gd name="connsiteX55" fmla="*/ 1005759 w 1273345"/>
                <a:gd name="connsiteY55" fmla="*/ 1929572 h 2009084"/>
                <a:gd name="connsiteX56" fmla="*/ 831587 w 1273345"/>
                <a:gd name="connsiteY56" fmla="*/ 1842486 h 2009084"/>
                <a:gd name="connsiteX57" fmla="*/ 753210 w 1273345"/>
                <a:gd name="connsiteY57" fmla="*/ 1790235 h 2009084"/>
                <a:gd name="connsiteX58" fmla="*/ 788044 w 1273345"/>
                <a:gd name="connsiteY58" fmla="*/ 1877320 h 2009084"/>
                <a:gd name="connsiteX59" fmla="*/ 735793 w 1273345"/>
                <a:gd name="connsiteY59" fmla="*/ 1964406 h 2009084"/>
                <a:gd name="connsiteX60" fmla="*/ 639999 w 1273345"/>
                <a:gd name="connsiteY60" fmla="*/ 2007948 h 2009084"/>
                <a:gd name="connsiteX61" fmla="*/ 631290 w 1273345"/>
                <a:gd name="connsiteY61" fmla="*/ 1920863 h 2009084"/>
                <a:gd name="connsiteX62" fmla="*/ 639999 w 1273345"/>
                <a:gd name="connsiteY62" fmla="*/ 1790235 h 2009084"/>
                <a:gd name="connsiteX63" fmla="*/ 535496 w 1273345"/>
                <a:gd name="connsiteY63" fmla="*/ 1859903 h 2009084"/>
                <a:gd name="connsiteX64" fmla="*/ 378742 w 1273345"/>
                <a:gd name="connsiteY64" fmla="*/ 1894737 h 2009084"/>
                <a:gd name="connsiteX65" fmla="*/ 370033 w 1273345"/>
                <a:gd name="connsiteY65" fmla="*/ 1859903 h 2009084"/>
                <a:gd name="connsiteX66" fmla="*/ 509370 w 1273345"/>
                <a:gd name="connsiteY66" fmla="*/ 1746692 h 2009084"/>
                <a:gd name="connsiteX67" fmla="*/ 317782 w 1273345"/>
                <a:gd name="connsiteY67" fmla="*/ 1772817 h 2009084"/>
                <a:gd name="connsiteX68" fmla="*/ 187153 w 1273345"/>
                <a:gd name="connsiteY68" fmla="*/ 1781526 h 2009084"/>
                <a:gd name="connsiteX69" fmla="*/ 230696 w 1273345"/>
                <a:gd name="connsiteY69" fmla="*/ 1677023 h 2009084"/>
                <a:gd name="connsiteX70" fmla="*/ 361324 w 1273345"/>
                <a:gd name="connsiteY70" fmla="*/ 1677023 h 2009084"/>
                <a:gd name="connsiteX71" fmla="*/ 387450 w 1273345"/>
                <a:gd name="connsiteY71" fmla="*/ 1668315 h 2009084"/>
                <a:gd name="connsiteX72" fmla="*/ 221987 w 1273345"/>
                <a:gd name="connsiteY72" fmla="*/ 1589937 h 2009084"/>
                <a:gd name="connsiteX73" fmla="*/ 117484 w 1273345"/>
                <a:gd name="connsiteY73" fmla="*/ 1528977 h 2009084"/>
                <a:gd name="connsiteX74" fmla="*/ 317780 w 1273345"/>
                <a:gd name="connsiteY74" fmla="*/ 1528977 h 2009084"/>
                <a:gd name="connsiteX75" fmla="*/ 457118 w 1273345"/>
                <a:gd name="connsiteY75" fmla="*/ 1494143 h 2009084"/>
                <a:gd name="connsiteX76" fmla="*/ 187153 w 1273345"/>
                <a:gd name="connsiteY76" fmla="*/ 1433183 h 2009084"/>
                <a:gd name="connsiteX77" fmla="*/ 4273 w 1273345"/>
                <a:gd name="connsiteY77" fmla="*/ 1407057 h 2009084"/>
                <a:gd name="connsiteX78" fmla="*/ 82650 w 1273345"/>
                <a:gd name="connsiteY78" fmla="*/ 1372223 h 2009084"/>
                <a:gd name="connsiteX79" fmla="*/ 352616 w 1273345"/>
                <a:gd name="connsiteY79" fmla="*/ 1354806 h 2009084"/>
                <a:gd name="connsiteX80" fmla="*/ 500662 w 1273345"/>
                <a:gd name="connsiteY80" fmla="*/ 1363515 h 2009084"/>
                <a:gd name="connsiteX81" fmla="*/ 378742 w 1273345"/>
                <a:gd name="connsiteY81" fmla="*/ 1311263 h 2009084"/>
                <a:gd name="connsiteX82" fmla="*/ 152319 w 1273345"/>
                <a:gd name="connsiteY82" fmla="*/ 1302555 h 2009084"/>
                <a:gd name="connsiteX83" fmla="*/ 56524 w 1273345"/>
                <a:gd name="connsiteY83" fmla="*/ 1293846 h 2009084"/>
                <a:gd name="connsiteX84" fmla="*/ 126193 w 1273345"/>
                <a:gd name="connsiteY84" fmla="*/ 1215469 h 2009084"/>
                <a:gd name="connsiteX85" fmla="*/ 326490 w 1273345"/>
                <a:gd name="connsiteY85" fmla="*/ 1224177 h 2009084"/>
                <a:gd name="connsiteX86" fmla="*/ 187153 w 1273345"/>
                <a:gd name="connsiteY86" fmla="*/ 1119675 h 2009084"/>
                <a:gd name="connsiteX87" fmla="*/ 56524 w 1273345"/>
                <a:gd name="connsiteY87" fmla="*/ 1041297 h 2009084"/>
                <a:gd name="connsiteX88" fmla="*/ 21690 w 1273345"/>
                <a:gd name="connsiteY88" fmla="*/ 962920 h 2009084"/>
                <a:gd name="connsiteX89" fmla="*/ 213279 w 1273345"/>
                <a:gd name="connsiteY89" fmla="*/ 1015172 h 2009084"/>
                <a:gd name="connsiteX90" fmla="*/ 378742 w 1273345"/>
                <a:gd name="connsiteY90" fmla="*/ 1076132 h 2009084"/>
                <a:gd name="connsiteX91" fmla="*/ 152319 w 1273345"/>
                <a:gd name="connsiteY91" fmla="*/ 901960 h 2009084"/>
                <a:gd name="connsiteX92" fmla="*/ 73942 w 1273345"/>
                <a:gd name="connsiteY92" fmla="*/ 841000 h 2009084"/>
                <a:gd name="connsiteX93" fmla="*/ 187153 w 1273345"/>
                <a:gd name="connsiteY93" fmla="*/ 832292 h 2009084"/>
                <a:gd name="connsiteX94" fmla="*/ 396159 w 1273345"/>
                <a:gd name="connsiteY94" fmla="*/ 823583 h 2009084"/>
                <a:gd name="connsiteX95" fmla="*/ 274239 w 1273345"/>
                <a:gd name="connsiteY95" fmla="*/ 727789 h 2009084"/>
                <a:gd name="connsiteX96" fmla="*/ 134902 w 1273345"/>
                <a:gd name="connsiteY96" fmla="*/ 710372 h 2009084"/>
                <a:gd name="connsiteX97" fmla="*/ 91359 w 1273345"/>
                <a:gd name="connsiteY97" fmla="*/ 666829 h 2009084"/>
                <a:gd name="connsiteX98" fmla="*/ 204570 w 1273345"/>
                <a:gd name="connsiteY98" fmla="*/ 631995 h 2009084"/>
                <a:gd name="connsiteX99" fmla="*/ 422284 w 1273345"/>
                <a:gd name="connsiteY99" fmla="*/ 640703 h 2009084"/>
                <a:gd name="connsiteX100" fmla="*/ 274239 w 1273345"/>
                <a:gd name="connsiteY100" fmla="*/ 527492 h 2009084"/>
                <a:gd name="connsiteX101" fmla="*/ 100067 w 1273345"/>
                <a:gd name="connsiteY101" fmla="*/ 527492 h 2009084"/>
                <a:gd name="connsiteX102" fmla="*/ 117484 w 1273345"/>
                <a:gd name="connsiteY102" fmla="*/ 449115 h 2009084"/>
                <a:gd name="connsiteX103" fmla="*/ 256822 w 1273345"/>
                <a:gd name="connsiteY103" fmla="*/ 457823 h 2009084"/>
                <a:gd name="connsiteX104" fmla="*/ 465827 w 1273345"/>
                <a:gd name="connsiteY104" fmla="*/ 518783 h 2009084"/>
                <a:gd name="connsiteX105" fmla="*/ 352616 w 1273345"/>
                <a:gd name="connsiteY105" fmla="*/ 370737 h 2009084"/>
                <a:gd name="connsiteX106" fmla="*/ 169736 w 1273345"/>
                <a:gd name="connsiteY106" fmla="*/ 309777 h 2009084"/>
                <a:gd name="connsiteX107" fmla="*/ 108776 w 1273345"/>
                <a:gd name="connsiteY107" fmla="*/ 213983 h 2009084"/>
                <a:gd name="connsiteX108" fmla="*/ 274239 w 1273345"/>
                <a:gd name="connsiteY108" fmla="*/ 248817 h 2009084"/>
                <a:gd name="connsiteX109" fmla="*/ 448410 w 1273345"/>
                <a:gd name="connsiteY109" fmla="*/ 318486 h 2009084"/>
                <a:gd name="connsiteX110" fmla="*/ 483244 w 1273345"/>
                <a:gd name="connsiteY110" fmla="*/ 248817 h 2009084"/>
                <a:gd name="connsiteX111" fmla="*/ 361324 w 1273345"/>
                <a:gd name="connsiteY111" fmla="*/ 179149 h 2009084"/>
                <a:gd name="connsiteX112" fmla="*/ 291656 w 1273345"/>
                <a:gd name="connsiteY112" fmla="*/ 31103 h 2009084"/>
                <a:gd name="connsiteX113" fmla="*/ 378742 w 1273345"/>
                <a:gd name="connsiteY113" fmla="*/ 4977 h 2009084"/>
                <a:gd name="connsiteX114" fmla="*/ 474536 w 1273345"/>
                <a:gd name="connsiteY114" fmla="*/ 100772 h 2009084"/>
                <a:gd name="connsiteX115" fmla="*/ 570330 w 1273345"/>
                <a:gd name="connsiteY115" fmla="*/ 257526 h 2009084"/>
                <a:gd name="connsiteX0" fmla="*/ 561622 w 1273345"/>
                <a:gd name="connsiteY0" fmla="*/ 187858 h 2009084"/>
                <a:gd name="connsiteX1" fmla="*/ 605164 w 1273345"/>
                <a:gd name="connsiteY1" fmla="*/ 248817 h 2009084"/>
                <a:gd name="connsiteX2" fmla="*/ 639999 w 1273345"/>
                <a:gd name="connsiteY2" fmla="*/ 179149 h 2009084"/>
                <a:gd name="connsiteX3" fmla="*/ 648707 w 1273345"/>
                <a:gd name="connsiteY3" fmla="*/ 161732 h 2009084"/>
                <a:gd name="connsiteX4" fmla="*/ 822879 w 1273345"/>
                <a:gd name="connsiteY4" fmla="*/ 65937 h 2009084"/>
                <a:gd name="connsiteX5" fmla="*/ 909964 w 1273345"/>
                <a:gd name="connsiteY5" fmla="*/ 39812 h 2009084"/>
                <a:gd name="connsiteX6" fmla="*/ 892547 w 1273345"/>
                <a:gd name="connsiteY6" fmla="*/ 118189 h 2009084"/>
                <a:gd name="connsiteX7" fmla="*/ 761919 w 1273345"/>
                <a:gd name="connsiteY7" fmla="*/ 231400 h 2009084"/>
                <a:gd name="connsiteX8" fmla="*/ 744502 w 1273345"/>
                <a:gd name="connsiteY8" fmla="*/ 292360 h 2009084"/>
                <a:gd name="connsiteX9" fmla="*/ 953507 w 1273345"/>
                <a:gd name="connsiteY9" fmla="*/ 213983 h 2009084"/>
                <a:gd name="connsiteX10" fmla="*/ 1049302 w 1273345"/>
                <a:gd name="connsiteY10" fmla="*/ 231400 h 2009084"/>
                <a:gd name="connsiteX11" fmla="*/ 1092844 w 1273345"/>
                <a:gd name="connsiteY11" fmla="*/ 318486 h 2009084"/>
                <a:gd name="connsiteX12" fmla="*/ 1014467 w 1273345"/>
                <a:gd name="connsiteY12" fmla="*/ 353320 h 2009084"/>
                <a:gd name="connsiteX13" fmla="*/ 883839 w 1273345"/>
                <a:gd name="connsiteY13" fmla="*/ 344612 h 2009084"/>
                <a:gd name="connsiteX14" fmla="*/ 788045 w 1273345"/>
                <a:gd name="connsiteY14" fmla="*/ 405572 h 2009084"/>
                <a:gd name="connsiteX15" fmla="*/ 840296 w 1273345"/>
                <a:gd name="connsiteY15" fmla="*/ 457823 h 2009084"/>
                <a:gd name="connsiteX16" fmla="*/ 1031884 w 1273345"/>
                <a:gd name="connsiteY16" fmla="*/ 440406 h 2009084"/>
                <a:gd name="connsiteX17" fmla="*/ 1162513 w 1273345"/>
                <a:gd name="connsiteY17" fmla="*/ 440406 h 2009084"/>
                <a:gd name="connsiteX18" fmla="*/ 1206056 w 1273345"/>
                <a:gd name="connsiteY18" fmla="*/ 536200 h 2009084"/>
                <a:gd name="connsiteX19" fmla="*/ 1110262 w 1273345"/>
                <a:gd name="connsiteY19" fmla="*/ 597160 h 2009084"/>
                <a:gd name="connsiteX20" fmla="*/ 927382 w 1273345"/>
                <a:gd name="connsiteY20" fmla="*/ 579743 h 2009084"/>
                <a:gd name="connsiteX21" fmla="*/ 814170 w 1273345"/>
                <a:gd name="connsiteY21" fmla="*/ 597160 h 2009084"/>
                <a:gd name="connsiteX22" fmla="*/ 970924 w 1273345"/>
                <a:gd name="connsiteY22" fmla="*/ 649412 h 2009084"/>
                <a:gd name="connsiteX23" fmla="*/ 1179930 w 1273345"/>
                <a:gd name="connsiteY23" fmla="*/ 684246 h 2009084"/>
                <a:gd name="connsiteX24" fmla="*/ 1258307 w 1273345"/>
                <a:gd name="connsiteY24" fmla="*/ 753915 h 2009084"/>
                <a:gd name="connsiteX25" fmla="*/ 1171222 w 1273345"/>
                <a:gd name="connsiteY25" fmla="*/ 832292 h 2009084"/>
                <a:gd name="connsiteX26" fmla="*/ 909964 w 1273345"/>
                <a:gd name="connsiteY26" fmla="*/ 841000 h 2009084"/>
                <a:gd name="connsiteX27" fmla="*/ 849004 w 1273345"/>
                <a:gd name="connsiteY27" fmla="*/ 867126 h 2009084"/>
                <a:gd name="connsiteX28" fmla="*/ 875130 w 1273345"/>
                <a:gd name="connsiteY28" fmla="*/ 936795 h 2009084"/>
                <a:gd name="connsiteX29" fmla="*/ 1110262 w 1273345"/>
                <a:gd name="connsiteY29" fmla="*/ 945503 h 2009084"/>
                <a:gd name="connsiteX30" fmla="*/ 1223473 w 1273345"/>
                <a:gd name="connsiteY30" fmla="*/ 980337 h 2009084"/>
                <a:gd name="connsiteX31" fmla="*/ 1249599 w 1273345"/>
                <a:gd name="connsiteY31" fmla="*/ 1084840 h 2009084"/>
                <a:gd name="connsiteX32" fmla="*/ 997050 w 1273345"/>
                <a:gd name="connsiteY32" fmla="*/ 1015172 h 2009084"/>
                <a:gd name="connsiteX33" fmla="*/ 875130 w 1273345"/>
                <a:gd name="connsiteY33" fmla="*/ 997755 h 2009084"/>
                <a:gd name="connsiteX34" fmla="*/ 866422 w 1273345"/>
                <a:gd name="connsiteY34" fmla="*/ 1084840 h 2009084"/>
                <a:gd name="connsiteX35" fmla="*/ 1101553 w 1273345"/>
                <a:gd name="connsiteY35" fmla="*/ 1128383 h 2009084"/>
                <a:gd name="connsiteX36" fmla="*/ 1249599 w 1273345"/>
                <a:gd name="connsiteY36" fmla="*/ 1128383 h 2009084"/>
                <a:gd name="connsiteX37" fmla="*/ 1145096 w 1273345"/>
                <a:gd name="connsiteY37" fmla="*/ 1198052 h 2009084"/>
                <a:gd name="connsiteX38" fmla="*/ 970924 w 1273345"/>
                <a:gd name="connsiteY38" fmla="*/ 1215469 h 2009084"/>
                <a:gd name="connsiteX39" fmla="*/ 840296 w 1273345"/>
                <a:gd name="connsiteY39" fmla="*/ 1259012 h 2009084"/>
                <a:gd name="connsiteX40" fmla="*/ 970924 w 1273345"/>
                <a:gd name="connsiteY40" fmla="*/ 1346097 h 2009084"/>
                <a:gd name="connsiteX41" fmla="*/ 1136387 w 1273345"/>
                <a:gd name="connsiteY41" fmla="*/ 1337389 h 2009084"/>
                <a:gd name="connsiteX42" fmla="*/ 1240890 w 1273345"/>
                <a:gd name="connsiteY42" fmla="*/ 1354806 h 2009084"/>
                <a:gd name="connsiteX43" fmla="*/ 1267016 w 1273345"/>
                <a:gd name="connsiteY43" fmla="*/ 1415766 h 2009084"/>
                <a:gd name="connsiteX44" fmla="*/ 1136387 w 1273345"/>
                <a:gd name="connsiteY44" fmla="*/ 1502852 h 2009084"/>
                <a:gd name="connsiteX45" fmla="*/ 979633 w 1273345"/>
                <a:gd name="connsiteY45" fmla="*/ 1476726 h 2009084"/>
                <a:gd name="connsiteX46" fmla="*/ 927382 w 1273345"/>
                <a:gd name="connsiteY46" fmla="*/ 1485435 h 2009084"/>
                <a:gd name="connsiteX47" fmla="*/ 1066719 w 1273345"/>
                <a:gd name="connsiteY47" fmla="*/ 1572520 h 2009084"/>
                <a:gd name="connsiteX48" fmla="*/ 1153804 w 1273345"/>
                <a:gd name="connsiteY48" fmla="*/ 1677023 h 2009084"/>
                <a:gd name="connsiteX49" fmla="*/ 1162513 w 1273345"/>
                <a:gd name="connsiteY49" fmla="*/ 1746692 h 2009084"/>
                <a:gd name="connsiteX50" fmla="*/ 979633 w 1273345"/>
                <a:gd name="connsiteY50" fmla="*/ 1685732 h 2009084"/>
                <a:gd name="connsiteX51" fmla="*/ 883839 w 1273345"/>
                <a:gd name="connsiteY51" fmla="*/ 1642189 h 2009084"/>
                <a:gd name="connsiteX52" fmla="*/ 866422 w 1273345"/>
                <a:gd name="connsiteY52" fmla="*/ 1703149 h 2009084"/>
                <a:gd name="connsiteX53" fmla="*/ 936090 w 1273345"/>
                <a:gd name="connsiteY53" fmla="*/ 1746692 h 2009084"/>
                <a:gd name="connsiteX54" fmla="*/ 1031884 w 1273345"/>
                <a:gd name="connsiteY54" fmla="*/ 1894737 h 2009084"/>
                <a:gd name="connsiteX55" fmla="*/ 1005759 w 1273345"/>
                <a:gd name="connsiteY55" fmla="*/ 1929572 h 2009084"/>
                <a:gd name="connsiteX56" fmla="*/ 831587 w 1273345"/>
                <a:gd name="connsiteY56" fmla="*/ 1842486 h 2009084"/>
                <a:gd name="connsiteX57" fmla="*/ 753210 w 1273345"/>
                <a:gd name="connsiteY57" fmla="*/ 1790235 h 2009084"/>
                <a:gd name="connsiteX58" fmla="*/ 788044 w 1273345"/>
                <a:gd name="connsiteY58" fmla="*/ 1877320 h 2009084"/>
                <a:gd name="connsiteX59" fmla="*/ 735793 w 1273345"/>
                <a:gd name="connsiteY59" fmla="*/ 1964406 h 2009084"/>
                <a:gd name="connsiteX60" fmla="*/ 639999 w 1273345"/>
                <a:gd name="connsiteY60" fmla="*/ 2007948 h 2009084"/>
                <a:gd name="connsiteX61" fmla="*/ 631290 w 1273345"/>
                <a:gd name="connsiteY61" fmla="*/ 1920863 h 2009084"/>
                <a:gd name="connsiteX62" fmla="*/ 639999 w 1273345"/>
                <a:gd name="connsiteY62" fmla="*/ 1790235 h 2009084"/>
                <a:gd name="connsiteX63" fmla="*/ 535496 w 1273345"/>
                <a:gd name="connsiteY63" fmla="*/ 1859903 h 2009084"/>
                <a:gd name="connsiteX64" fmla="*/ 378742 w 1273345"/>
                <a:gd name="connsiteY64" fmla="*/ 1894737 h 2009084"/>
                <a:gd name="connsiteX65" fmla="*/ 370033 w 1273345"/>
                <a:gd name="connsiteY65" fmla="*/ 1859903 h 2009084"/>
                <a:gd name="connsiteX66" fmla="*/ 509370 w 1273345"/>
                <a:gd name="connsiteY66" fmla="*/ 1746692 h 2009084"/>
                <a:gd name="connsiteX67" fmla="*/ 317782 w 1273345"/>
                <a:gd name="connsiteY67" fmla="*/ 1772817 h 2009084"/>
                <a:gd name="connsiteX68" fmla="*/ 187153 w 1273345"/>
                <a:gd name="connsiteY68" fmla="*/ 1781526 h 2009084"/>
                <a:gd name="connsiteX69" fmla="*/ 230696 w 1273345"/>
                <a:gd name="connsiteY69" fmla="*/ 1677023 h 2009084"/>
                <a:gd name="connsiteX70" fmla="*/ 361324 w 1273345"/>
                <a:gd name="connsiteY70" fmla="*/ 1677023 h 2009084"/>
                <a:gd name="connsiteX71" fmla="*/ 387450 w 1273345"/>
                <a:gd name="connsiteY71" fmla="*/ 1668315 h 2009084"/>
                <a:gd name="connsiteX72" fmla="*/ 221987 w 1273345"/>
                <a:gd name="connsiteY72" fmla="*/ 1589937 h 2009084"/>
                <a:gd name="connsiteX73" fmla="*/ 117484 w 1273345"/>
                <a:gd name="connsiteY73" fmla="*/ 1528977 h 2009084"/>
                <a:gd name="connsiteX74" fmla="*/ 317780 w 1273345"/>
                <a:gd name="connsiteY74" fmla="*/ 1528977 h 2009084"/>
                <a:gd name="connsiteX75" fmla="*/ 457118 w 1273345"/>
                <a:gd name="connsiteY75" fmla="*/ 1494143 h 2009084"/>
                <a:gd name="connsiteX76" fmla="*/ 187153 w 1273345"/>
                <a:gd name="connsiteY76" fmla="*/ 1433183 h 2009084"/>
                <a:gd name="connsiteX77" fmla="*/ 4273 w 1273345"/>
                <a:gd name="connsiteY77" fmla="*/ 1407057 h 2009084"/>
                <a:gd name="connsiteX78" fmla="*/ 82650 w 1273345"/>
                <a:gd name="connsiteY78" fmla="*/ 1372223 h 2009084"/>
                <a:gd name="connsiteX79" fmla="*/ 352616 w 1273345"/>
                <a:gd name="connsiteY79" fmla="*/ 1354806 h 2009084"/>
                <a:gd name="connsiteX80" fmla="*/ 500662 w 1273345"/>
                <a:gd name="connsiteY80" fmla="*/ 1363515 h 2009084"/>
                <a:gd name="connsiteX81" fmla="*/ 378742 w 1273345"/>
                <a:gd name="connsiteY81" fmla="*/ 1311263 h 2009084"/>
                <a:gd name="connsiteX82" fmla="*/ 152319 w 1273345"/>
                <a:gd name="connsiteY82" fmla="*/ 1302555 h 2009084"/>
                <a:gd name="connsiteX83" fmla="*/ 56524 w 1273345"/>
                <a:gd name="connsiteY83" fmla="*/ 1293846 h 2009084"/>
                <a:gd name="connsiteX84" fmla="*/ 126193 w 1273345"/>
                <a:gd name="connsiteY84" fmla="*/ 1215469 h 2009084"/>
                <a:gd name="connsiteX85" fmla="*/ 326490 w 1273345"/>
                <a:gd name="connsiteY85" fmla="*/ 1224177 h 2009084"/>
                <a:gd name="connsiteX86" fmla="*/ 187153 w 1273345"/>
                <a:gd name="connsiteY86" fmla="*/ 1119675 h 2009084"/>
                <a:gd name="connsiteX87" fmla="*/ 56524 w 1273345"/>
                <a:gd name="connsiteY87" fmla="*/ 1041297 h 2009084"/>
                <a:gd name="connsiteX88" fmla="*/ 21690 w 1273345"/>
                <a:gd name="connsiteY88" fmla="*/ 962920 h 2009084"/>
                <a:gd name="connsiteX89" fmla="*/ 213279 w 1273345"/>
                <a:gd name="connsiteY89" fmla="*/ 1015172 h 2009084"/>
                <a:gd name="connsiteX90" fmla="*/ 378742 w 1273345"/>
                <a:gd name="connsiteY90" fmla="*/ 1076132 h 2009084"/>
                <a:gd name="connsiteX91" fmla="*/ 152319 w 1273345"/>
                <a:gd name="connsiteY91" fmla="*/ 901960 h 2009084"/>
                <a:gd name="connsiteX92" fmla="*/ 73942 w 1273345"/>
                <a:gd name="connsiteY92" fmla="*/ 841000 h 2009084"/>
                <a:gd name="connsiteX93" fmla="*/ 187153 w 1273345"/>
                <a:gd name="connsiteY93" fmla="*/ 832292 h 2009084"/>
                <a:gd name="connsiteX94" fmla="*/ 396159 w 1273345"/>
                <a:gd name="connsiteY94" fmla="*/ 823583 h 2009084"/>
                <a:gd name="connsiteX95" fmla="*/ 274239 w 1273345"/>
                <a:gd name="connsiteY95" fmla="*/ 727789 h 2009084"/>
                <a:gd name="connsiteX96" fmla="*/ 134902 w 1273345"/>
                <a:gd name="connsiteY96" fmla="*/ 710372 h 2009084"/>
                <a:gd name="connsiteX97" fmla="*/ 91359 w 1273345"/>
                <a:gd name="connsiteY97" fmla="*/ 666829 h 2009084"/>
                <a:gd name="connsiteX98" fmla="*/ 204570 w 1273345"/>
                <a:gd name="connsiteY98" fmla="*/ 631995 h 2009084"/>
                <a:gd name="connsiteX99" fmla="*/ 422284 w 1273345"/>
                <a:gd name="connsiteY99" fmla="*/ 640703 h 2009084"/>
                <a:gd name="connsiteX100" fmla="*/ 274239 w 1273345"/>
                <a:gd name="connsiteY100" fmla="*/ 527492 h 2009084"/>
                <a:gd name="connsiteX101" fmla="*/ 100067 w 1273345"/>
                <a:gd name="connsiteY101" fmla="*/ 527492 h 2009084"/>
                <a:gd name="connsiteX102" fmla="*/ 117484 w 1273345"/>
                <a:gd name="connsiteY102" fmla="*/ 449115 h 2009084"/>
                <a:gd name="connsiteX103" fmla="*/ 256822 w 1273345"/>
                <a:gd name="connsiteY103" fmla="*/ 457823 h 2009084"/>
                <a:gd name="connsiteX104" fmla="*/ 465827 w 1273345"/>
                <a:gd name="connsiteY104" fmla="*/ 518783 h 2009084"/>
                <a:gd name="connsiteX105" fmla="*/ 352616 w 1273345"/>
                <a:gd name="connsiteY105" fmla="*/ 370737 h 2009084"/>
                <a:gd name="connsiteX106" fmla="*/ 169736 w 1273345"/>
                <a:gd name="connsiteY106" fmla="*/ 309777 h 2009084"/>
                <a:gd name="connsiteX107" fmla="*/ 108776 w 1273345"/>
                <a:gd name="connsiteY107" fmla="*/ 213983 h 2009084"/>
                <a:gd name="connsiteX108" fmla="*/ 274239 w 1273345"/>
                <a:gd name="connsiteY108" fmla="*/ 248817 h 2009084"/>
                <a:gd name="connsiteX109" fmla="*/ 448410 w 1273345"/>
                <a:gd name="connsiteY109" fmla="*/ 318486 h 2009084"/>
                <a:gd name="connsiteX110" fmla="*/ 483244 w 1273345"/>
                <a:gd name="connsiteY110" fmla="*/ 248817 h 2009084"/>
                <a:gd name="connsiteX111" fmla="*/ 361324 w 1273345"/>
                <a:gd name="connsiteY111" fmla="*/ 179149 h 2009084"/>
                <a:gd name="connsiteX112" fmla="*/ 291656 w 1273345"/>
                <a:gd name="connsiteY112" fmla="*/ 31103 h 2009084"/>
                <a:gd name="connsiteX113" fmla="*/ 378742 w 1273345"/>
                <a:gd name="connsiteY113" fmla="*/ 4977 h 2009084"/>
                <a:gd name="connsiteX114" fmla="*/ 474536 w 1273345"/>
                <a:gd name="connsiteY114" fmla="*/ 100772 h 2009084"/>
                <a:gd name="connsiteX115" fmla="*/ 561622 w 1273345"/>
                <a:gd name="connsiteY115" fmla="*/ 187858 h 2009084"/>
                <a:gd name="connsiteX0" fmla="*/ 561622 w 1273345"/>
                <a:gd name="connsiteY0" fmla="*/ 187858 h 2009084"/>
                <a:gd name="connsiteX1" fmla="*/ 596455 w 1273345"/>
                <a:gd name="connsiteY1" fmla="*/ 161732 h 2009084"/>
                <a:gd name="connsiteX2" fmla="*/ 639999 w 1273345"/>
                <a:gd name="connsiteY2" fmla="*/ 179149 h 2009084"/>
                <a:gd name="connsiteX3" fmla="*/ 648707 w 1273345"/>
                <a:gd name="connsiteY3" fmla="*/ 161732 h 2009084"/>
                <a:gd name="connsiteX4" fmla="*/ 822879 w 1273345"/>
                <a:gd name="connsiteY4" fmla="*/ 65937 h 2009084"/>
                <a:gd name="connsiteX5" fmla="*/ 909964 w 1273345"/>
                <a:gd name="connsiteY5" fmla="*/ 39812 h 2009084"/>
                <a:gd name="connsiteX6" fmla="*/ 892547 w 1273345"/>
                <a:gd name="connsiteY6" fmla="*/ 118189 h 2009084"/>
                <a:gd name="connsiteX7" fmla="*/ 761919 w 1273345"/>
                <a:gd name="connsiteY7" fmla="*/ 231400 h 2009084"/>
                <a:gd name="connsiteX8" fmla="*/ 744502 w 1273345"/>
                <a:gd name="connsiteY8" fmla="*/ 292360 h 2009084"/>
                <a:gd name="connsiteX9" fmla="*/ 953507 w 1273345"/>
                <a:gd name="connsiteY9" fmla="*/ 213983 h 2009084"/>
                <a:gd name="connsiteX10" fmla="*/ 1049302 w 1273345"/>
                <a:gd name="connsiteY10" fmla="*/ 231400 h 2009084"/>
                <a:gd name="connsiteX11" fmla="*/ 1092844 w 1273345"/>
                <a:gd name="connsiteY11" fmla="*/ 318486 h 2009084"/>
                <a:gd name="connsiteX12" fmla="*/ 1014467 w 1273345"/>
                <a:gd name="connsiteY12" fmla="*/ 353320 h 2009084"/>
                <a:gd name="connsiteX13" fmla="*/ 883839 w 1273345"/>
                <a:gd name="connsiteY13" fmla="*/ 344612 h 2009084"/>
                <a:gd name="connsiteX14" fmla="*/ 788045 w 1273345"/>
                <a:gd name="connsiteY14" fmla="*/ 405572 h 2009084"/>
                <a:gd name="connsiteX15" fmla="*/ 840296 w 1273345"/>
                <a:gd name="connsiteY15" fmla="*/ 457823 h 2009084"/>
                <a:gd name="connsiteX16" fmla="*/ 1031884 w 1273345"/>
                <a:gd name="connsiteY16" fmla="*/ 440406 h 2009084"/>
                <a:gd name="connsiteX17" fmla="*/ 1162513 w 1273345"/>
                <a:gd name="connsiteY17" fmla="*/ 440406 h 2009084"/>
                <a:gd name="connsiteX18" fmla="*/ 1206056 w 1273345"/>
                <a:gd name="connsiteY18" fmla="*/ 536200 h 2009084"/>
                <a:gd name="connsiteX19" fmla="*/ 1110262 w 1273345"/>
                <a:gd name="connsiteY19" fmla="*/ 597160 h 2009084"/>
                <a:gd name="connsiteX20" fmla="*/ 927382 w 1273345"/>
                <a:gd name="connsiteY20" fmla="*/ 579743 h 2009084"/>
                <a:gd name="connsiteX21" fmla="*/ 814170 w 1273345"/>
                <a:gd name="connsiteY21" fmla="*/ 597160 h 2009084"/>
                <a:gd name="connsiteX22" fmla="*/ 970924 w 1273345"/>
                <a:gd name="connsiteY22" fmla="*/ 649412 h 2009084"/>
                <a:gd name="connsiteX23" fmla="*/ 1179930 w 1273345"/>
                <a:gd name="connsiteY23" fmla="*/ 684246 h 2009084"/>
                <a:gd name="connsiteX24" fmla="*/ 1258307 w 1273345"/>
                <a:gd name="connsiteY24" fmla="*/ 753915 h 2009084"/>
                <a:gd name="connsiteX25" fmla="*/ 1171222 w 1273345"/>
                <a:gd name="connsiteY25" fmla="*/ 832292 h 2009084"/>
                <a:gd name="connsiteX26" fmla="*/ 909964 w 1273345"/>
                <a:gd name="connsiteY26" fmla="*/ 841000 h 2009084"/>
                <a:gd name="connsiteX27" fmla="*/ 849004 w 1273345"/>
                <a:gd name="connsiteY27" fmla="*/ 867126 h 2009084"/>
                <a:gd name="connsiteX28" fmla="*/ 875130 w 1273345"/>
                <a:gd name="connsiteY28" fmla="*/ 936795 h 2009084"/>
                <a:gd name="connsiteX29" fmla="*/ 1110262 w 1273345"/>
                <a:gd name="connsiteY29" fmla="*/ 945503 h 2009084"/>
                <a:gd name="connsiteX30" fmla="*/ 1223473 w 1273345"/>
                <a:gd name="connsiteY30" fmla="*/ 980337 h 2009084"/>
                <a:gd name="connsiteX31" fmla="*/ 1249599 w 1273345"/>
                <a:gd name="connsiteY31" fmla="*/ 1084840 h 2009084"/>
                <a:gd name="connsiteX32" fmla="*/ 997050 w 1273345"/>
                <a:gd name="connsiteY32" fmla="*/ 1015172 h 2009084"/>
                <a:gd name="connsiteX33" fmla="*/ 875130 w 1273345"/>
                <a:gd name="connsiteY33" fmla="*/ 997755 h 2009084"/>
                <a:gd name="connsiteX34" fmla="*/ 866422 w 1273345"/>
                <a:gd name="connsiteY34" fmla="*/ 1084840 h 2009084"/>
                <a:gd name="connsiteX35" fmla="*/ 1101553 w 1273345"/>
                <a:gd name="connsiteY35" fmla="*/ 1128383 h 2009084"/>
                <a:gd name="connsiteX36" fmla="*/ 1249599 w 1273345"/>
                <a:gd name="connsiteY36" fmla="*/ 1128383 h 2009084"/>
                <a:gd name="connsiteX37" fmla="*/ 1145096 w 1273345"/>
                <a:gd name="connsiteY37" fmla="*/ 1198052 h 2009084"/>
                <a:gd name="connsiteX38" fmla="*/ 970924 w 1273345"/>
                <a:gd name="connsiteY38" fmla="*/ 1215469 h 2009084"/>
                <a:gd name="connsiteX39" fmla="*/ 840296 w 1273345"/>
                <a:gd name="connsiteY39" fmla="*/ 1259012 h 2009084"/>
                <a:gd name="connsiteX40" fmla="*/ 970924 w 1273345"/>
                <a:gd name="connsiteY40" fmla="*/ 1346097 h 2009084"/>
                <a:gd name="connsiteX41" fmla="*/ 1136387 w 1273345"/>
                <a:gd name="connsiteY41" fmla="*/ 1337389 h 2009084"/>
                <a:gd name="connsiteX42" fmla="*/ 1240890 w 1273345"/>
                <a:gd name="connsiteY42" fmla="*/ 1354806 h 2009084"/>
                <a:gd name="connsiteX43" fmla="*/ 1267016 w 1273345"/>
                <a:gd name="connsiteY43" fmla="*/ 1415766 h 2009084"/>
                <a:gd name="connsiteX44" fmla="*/ 1136387 w 1273345"/>
                <a:gd name="connsiteY44" fmla="*/ 1502852 h 2009084"/>
                <a:gd name="connsiteX45" fmla="*/ 979633 w 1273345"/>
                <a:gd name="connsiteY45" fmla="*/ 1476726 h 2009084"/>
                <a:gd name="connsiteX46" fmla="*/ 927382 w 1273345"/>
                <a:gd name="connsiteY46" fmla="*/ 1485435 h 2009084"/>
                <a:gd name="connsiteX47" fmla="*/ 1066719 w 1273345"/>
                <a:gd name="connsiteY47" fmla="*/ 1572520 h 2009084"/>
                <a:gd name="connsiteX48" fmla="*/ 1153804 w 1273345"/>
                <a:gd name="connsiteY48" fmla="*/ 1677023 h 2009084"/>
                <a:gd name="connsiteX49" fmla="*/ 1162513 w 1273345"/>
                <a:gd name="connsiteY49" fmla="*/ 1746692 h 2009084"/>
                <a:gd name="connsiteX50" fmla="*/ 979633 w 1273345"/>
                <a:gd name="connsiteY50" fmla="*/ 1685732 h 2009084"/>
                <a:gd name="connsiteX51" fmla="*/ 883839 w 1273345"/>
                <a:gd name="connsiteY51" fmla="*/ 1642189 h 2009084"/>
                <a:gd name="connsiteX52" fmla="*/ 866422 w 1273345"/>
                <a:gd name="connsiteY52" fmla="*/ 1703149 h 2009084"/>
                <a:gd name="connsiteX53" fmla="*/ 936090 w 1273345"/>
                <a:gd name="connsiteY53" fmla="*/ 1746692 h 2009084"/>
                <a:gd name="connsiteX54" fmla="*/ 1031884 w 1273345"/>
                <a:gd name="connsiteY54" fmla="*/ 1894737 h 2009084"/>
                <a:gd name="connsiteX55" fmla="*/ 1005759 w 1273345"/>
                <a:gd name="connsiteY55" fmla="*/ 1929572 h 2009084"/>
                <a:gd name="connsiteX56" fmla="*/ 831587 w 1273345"/>
                <a:gd name="connsiteY56" fmla="*/ 1842486 h 2009084"/>
                <a:gd name="connsiteX57" fmla="*/ 753210 w 1273345"/>
                <a:gd name="connsiteY57" fmla="*/ 1790235 h 2009084"/>
                <a:gd name="connsiteX58" fmla="*/ 788044 w 1273345"/>
                <a:gd name="connsiteY58" fmla="*/ 1877320 h 2009084"/>
                <a:gd name="connsiteX59" fmla="*/ 735793 w 1273345"/>
                <a:gd name="connsiteY59" fmla="*/ 1964406 h 2009084"/>
                <a:gd name="connsiteX60" fmla="*/ 639999 w 1273345"/>
                <a:gd name="connsiteY60" fmla="*/ 2007948 h 2009084"/>
                <a:gd name="connsiteX61" fmla="*/ 631290 w 1273345"/>
                <a:gd name="connsiteY61" fmla="*/ 1920863 h 2009084"/>
                <a:gd name="connsiteX62" fmla="*/ 639999 w 1273345"/>
                <a:gd name="connsiteY62" fmla="*/ 1790235 h 2009084"/>
                <a:gd name="connsiteX63" fmla="*/ 535496 w 1273345"/>
                <a:gd name="connsiteY63" fmla="*/ 1859903 h 2009084"/>
                <a:gd name="connsiteX64" fmla="*/ 378742 w 1273345"/>
                <a:gd name="connsiteY64" fmla="*/ 1894737 h 2009084"/>
                <a:gd name="connsiteX65" fmla="*/ 370033 w 1273345"/>
                <a:gd name="connsiteY65" fmla="*/ 1859903 h 2009084"/>
                <a:gd name="connsiteX66" fmla="*/ 509370 w 1273345"/>
                <a:gd name="connsiteY66" fmla="*/ 1746692 h 2009084"/>
                <a:gd name="connsiteX67" fmla="*/ 317782 w 1273345"/>
                <a:gd name="connsiteY67" fmla="*/ 1772817 h 2009084"/>
                <a:gd name="connsiteX68" fmla="*/ 187153 w 1273345"/>
                <a:gd name="connsiteY68" fmla="*/ 1781526 h 2009084"/>
                <a:gd name="connsiteX69" fmla="*/ 230696 w 1273345"/>
                <a:gd name="connsiteY69" fmla="*/ 1677023 h 2009084"/>
                <a:gd name="connsiteX70" fmla="*/ 361324 w 1273345"/>
                <a:gd name="connsiteY70" fmla="*/ 1677023 h 2009084"/>
                <a:gd name="connsiteX71" fmla="*/ 387450 w 1273345"/>
                <a:gd name="connsiteY71" fmla="*/ 1668315 h 2009084"/>
                <a:gd name="connsiteX72" fmla="*/ 221987 w 1273345"/>
                <a:gd name="connsiteY72" fmla="*/ 1589937 h 2009084"/>
                <a:gd name="connsiteX73" fmla="*/ 117484 w 1273345"/>
                <a:gd name="connsiteY73" fmla="*/ 1528977 h 2009084"/>
                <a:gd name="connsiteX74" fmla="*/ 317780 w 1273345"/>
                <a:gd name="connsiteY74" fmla="*/ 1528977 h 2009084"/>
                <a:gd name="connsiteX75" fmla="*/ 457118 w 1273345"/>
                <a:gd name="connsiteY75" fmla="*/ 1494143 h 2009084"/>
                <a:gd name="connsiteX76" fmla="*/ 187153 w 1273345"/>
                <a:gd name="connsiteY76" fmla="*/ 1433183 h 2009084"/>
                <a:gd name="connsiteX77" fmla="*/ 4273 w 1273345"/>
                <a:gd name="connsiteY77" fmla="*/ 1407057 h 2009084"/>
                <a:gd name="connsiteX78" fmla="*/ 82650 w 1273345"/>
                <a:gd name="connsiteY78" fmla="*/ 1372223 h 2009084"/>
                <a:gd name="connsiteX79" fmla="*/ 352616 w 1273345"/>
                <a:gd name="connsiteY79" fmla="*/ 1354806 h 2009084"/>
                <a:gd name="connsiteX80" fmla="*/ 500662 w 1273345"/>
                <a:gd name="connsiteY80" fmla="*/ 1363515 h 2009084"/>
                <a:gd name="connsiteX81" fmla="*/ 378742 w 1273345"/>
                <a:gd name="connsiteY81" fmla="*/ 1311263 h 2009084"/>
                <a:gd name="connsiteX82" fmla="*/ 152319 w 1273345"/>
                <a:gd name="connsiteY82" fmla="*/ 1302555 h 2009084"/>
                <a:gd name="connsiteX83" fmla="*/ 56524 w 1273345"/>
                <a:gd name="connsiteY83" fmla="*/ 1293846 h 2009084"/>
                <a:gd name="connsiteX84" fmla="*/ 126193 w 1273345"/>
                <a:gd name="connsiteY84" fmla="*/ 1215469 h 2009084"/>
                <a:gd name="connsiteX85" fmla="*/ 326490 w 1273345"/>
                <a:gd name="connsiteY85" fmla="*/ 1224177 h 2009084"/>
                <a:gd name="connsiteX86" fmla="*/ 187153 w 1273345"/>
                <a:gd name="connsiteY86" fmla="*/ 1119675 h 2009084"/>
                <a:gd name="connsiteX87" fmla="*/ 56524 w 1273345"/>
                <a:gd name="connsiteY87" fmla="*/ 1041297 h 2009084"/>
                <a:gd name="connsiteX88" fmla="*/ 21690 w 1273345"/>
                <a:gd name="connsiteY88" fmla="*/ 962920 h 2009084"/>
                <a:gd name="connsiteX89" fmla="*/ 213279 w 1273345"/>
                <a:gd name="connsiteY89" fmla="*/ 1015172 h 2009084"/>
                <a:gd name="connsiteX90" fmla="*/ 378742 w 1273345"/>
                <a:gd name="connsiteY90" fmla="*/ 1076132 h 2009084"/>
                <a:gd name="connsiteX91" fmla="*/ 152319 w 1273345"/>
                <a:gd name="connsiteY91" fmla="*/ 901960 h 2009084"/>
                <a:gd name="connsiteX92" fmla="*/ 73942 w 1273345"/>
                <a:gd name="connsiteY92" fmla="*/ 841000 h 2009084"/>
                <a:gd name="connsiteX93" fmla="*/ 187153 w 1273345"/>
                <a:gd name="connsiteY93" fmla="*/ 832292 h 2009084"/>
                <a:gd name="connsiteX94" fmla="*/ 396159 w 1273345"/>
                <a:gd name="connsiteY94" fmla="*/ 823583 h 2009084"/>
                <a:gd name="connsiteX95" fmla="*/ 274239 w 1273345"/>
                <a:gd name="connsiteY95" fmla="*/ 727789 h 2009084"/>
                <a:gd name="connsiteX96" fmla="*/ 134902 w 1273345"/>
                <a:gd name="connsiteY96" fmla="*/ 710372 h 2009084"/>
                <a:gd name="connsiteX97" fmla="*/ 91359 w 1273345"/>
                <a:gd name="connsiteY97" fmla="*/ 666829 h 2009084"/>
                <a:gd name="connsiteX98" fmla="*/ 204570 w 1273345"/>
                <a:gd name="connsiteY98" fmla="*/ 631995 h 2009084"/>
                <a:gd name="connsiteX99" fmla="*/ 422284 w 1273345"/>
                <a:gd name="connsiteY99" fmla="*/ 640703 h 2009084"/>
                <a:gd name="connsiteX100" fmla="*/ 274239 w 1273345"/>
                <a:gd name="connsiteY100" fmla="*/ 527492 h 2009084"/>
                <a:gd name="connsiteX101" fmla="*/ 100067 w 1273345"/>
                <a:gd name="connsiteY101" fmla="*/ 527492 h 2009084"/>
                <a:gd name="connsiteX102" fmla="*/ 117484 w 1273345"/>
                <a:gd name="connsiteY102" fmla="*/ 449115 h 2009084"/>
                <a:gd name="connsiteX103" fmla="*/ 256822 w 1273345"/>
                <a:gd name="connsiteY103" fmla="*/ 457823 h 2009084"/>
                <a:gd name="connsiteX104" fmla="*/ 465827 w 1273345"/>
                <a:gd name="connsiteY104" fmla="*/ 518783 h 2009084"/>
                <a:gd name="connsiteX105" fmla="*/ 352616 w 1273345"/>
                <a:gd name="connsiteY105" fmla="*/ 370737 h 2009084"/>
                <a:gd name="connsiteX106" fmla="*/ 169736 w 1273345"/>
                <a:gd name="connsiteY106" fmla="*/ 309777 h 2009084"/>
                <a:gd name="connsiteX107" fmla="*/ 108776 w 1273345"/>
                <a:gd name="connsiteY107" fmla="*/ 213983 h 2009084"/>
                <a:gd name="connsiteX108" fmla="*/ 274239 w 1273345"/>
                <a:gd name="connsiteY108" fmla="*/ 248817 h 2009084"/>
                <a:gd name="connsiteX109" fmla="*/ 448410 w 1273345"/>
                <a:gd name="connsiteY109" fmla="*/ 318486 h 2009084"/>
                <a:gd name="connsiteX110" fmla="*/ 483244 w 1273345"/>
                <a:gd name="connsiteY110" fmla="*/ 248817 h 2009084"/>
                <a:gd name="connsiteX111" fmla="*/ 361324 w 1273345"/>
                <a:gd name="connsiteY111" fmla="*/ 179149 h 2009084"/>
                <a:gd name="connsiteX112" fmla="*/ 291656 w 1273345"/>
                <a:gd name="connsiteY112" fmla="*/ 31103 h 2009084"/>
                <a:gd name="connsiteX113" fmla="*/ 378742 w 1273345"/>
                <a:gd name="connsiteY113" fmla="*/ 4977 h 2009084"/>
                <a:gd name="connsiteX114" fmla="*/ 474536 w 1273345"/>
                <a:gd name="connsiteY114" fmla="*/ 100772 h 2009084"/>
                <a:gd name="connsiteX115" fmla="*/ 561622 w 1273345"/>
                <a:gd name="connsiteY115" fmla="*/ 187858 h 2009084"/>
                <a:gd name="connsiteX0" fmla="*/ 561622 w 1273345"/>
                <a:gd name="connsiteY0" fmla="*/ 187858 h 2009084"/>
                <a:gd name="connsiteX1" fmla="*/ 596455 w 1273345"/>
                <a:gd name="connsiteY1" fmla="*/ 161732 h 2009084"/>
                <a:gd name="connsiteX2" fmla="*/ 639999 w 1273345"/>
                <a:gd name="connsiteY2" fmla="*/ 179149 h 2009084"/>
                <a:gd name="connsiteX3" fmla="*/ 648707 w 1273345"/>
                <a:gd name="connsiteY3" fmla="*/ 161732 h 2009084"/>
                <a:gd name="connsiteX4" fmla="*/ 822879 w 1273345"/>
                <a:gd name="connsiteY4" fmla="*/ 65937 h 2009084"/>
                <a:gd name="connsiteX5" fmla="*/ 909964 w 1273345"/>
                <a:gd name="connsiteY5" fmla="*/ 39812 h 2009084"/>
                <a:gd name="connsiteX6" fmla="*/ 892547 w 1273345"/>
                <a:gd name="connsiteY6" fmla="*/ 118189 h 2009084"/>
                <a:gd name="connsiteX7" fmla="*/ 761919 w 1273345"/>
                <a:gd name="connsiteY7" fmla="*/ 231400 h 2009084"/>
                <a:gd name="connsiteX8" fmla="*/ 744502 w 1273345"/>
                <a:gd name="connsiteY8" fmla="*/ 292360 h 2009084"/>
                <a:gd name="connsiteX9" fmla="*/ 953507 w 1273345"/>
                <a:gd name="connsiteY9" fmla="*/ 213983 h 2009084"/>
                <a:gd name="connsiteX10" fmla="*/ 1049302 w 1273345"/>
                <a:gd name="connsiteY10" fmla="*/ 231400 h 2009084"/>
                <a:gd name="connsiteX11" fmla="*/ 1092844 w 1273345"/>
                <a:gd name="connsiteY11" fmla="*/ 318486 h 2009084"/>
                <a:gd name="connsiteX12" fmla="*/ 1014467 w 1273345"/>
                <a:gd name="connsiteY12" fmla="*/ 353320 h 2009084"/>
                <a:gd name="connsiteX13" fmla="*/ 883839 w 1273345"/>
                <a:gd name="connsiteY13" fmla="*/ 344612 h 2009084"/>
                <a:gd name="connsiteX14" fmla="*/ 788045 w 1273345"/>
                <a:gd name="connsiteY14" fmla="*/ 405572 h 2009084"/>
                <a:gd name="connsiteX15" fmla="*/ 840296 w 1273345"/>
                <a:gd name="connsiteY15" fmla="*/ 457823 h 2009084"/>
                <a:gd name="connsiteX16" fmla="*/ 1031884 w 1273345"/>
                <a:gd name="connsiteY16" fmla="*/ 440406 h 2009084"/>
                <a:gd name="connsiteX17" fmla="*/ 1162513 w 1273345"/>
                <a:gd name="connsiteY17" fmla="*/ 440406 h 2009084"/>
                <a:gd name="connsiteX18" fmla="*/ 1206056 w 1273345"/>
                <a:gd name="connsiteY18" fmla="*/ 536200 h 2009084"/>
                <a:gd name="connsiteX19" fmla="*/ 1110262 w 1273345"/>
                <a:gd name="connsiteY19" fmla="*/ 597160 h 2009084"/>
                <a:gd name="connsiteX20" fmla="*/ 927382 w 1273345"/>
                <a:gd name="connsiteY20" fmla="*/ 579743 h 2009084"/>
                <a:gd name="connsiteX21" fmla="*/ 814170 w 1273345"/>
                <a:gd name="connsiteY21" fmla="*/ 597160 h 2009084"/>
                <a:gd name="connsiteX22" fmla="*/ 970924 w 1273345"/>
                <a:gd name="connsiteY22" fmla="*/ 649412 h 2009084"/>
                <a:gd name="connsiteX23" fmla="*/ 1179930 w 1273345"/>
                <a:gd name="connsiteY23" fmla="*/ 684246 h 2009084"/>
                <a:gd name="connsiteX24" fmla="*/ 1258307 w 1273345"/>
                <a:gd name="connsiteY24" fmla="*/ 753915 h 2009084"/>
                <a:gd name="connsiteX25" fmla="*/ 1171222 w 1273345"/>
                <a:gd name="connsiteY25" fmla="*/ 832292 h 2009084"/>
                <a:gd name="connsiteX26" fmla="*/ 909964 w 1273345"/>
                <a:gd name="connsiteY26" fmla="*/ 841000 h 2009084"/>
                <a:gd name="connsiteX27" fmla="*/ 849004 w 1273345"/>
                <a:gd name="connsiteY27" fmla="*/ 867126 h 2009084"/>
                <a:gd name="connsiteX28" fmla="*/ 875130 w 1273345"/>
                <a:gd name="connsiteY28" fmla="*/ 936795 h 2009084"/>
                <a:gd name="connsiteX29" fmla="*/ 1110262 w 1273345"/>
                <a:gd name="connsiteY29" fmla="*/ 945503 h 2009084"/>
                <a:gd name="connsiteX30" fmla="*/ 1223473 w 1273345"/>
                <a:gd name="connsiteY30" fmla="*/ 980337 h 2009084"/>
                <a:gd name="connsiteX31" fmla="*/ 1249599 w 1273345"/>
                <a:gd name="connsiteY31" fmla="*/ 1084840 h 2009084"/>
                <a:gd name="connsiteX32" fmla="*/ 997050 w 1273345"/>
                <a:gd name="connsiteY32" fmla="*/ 1015172 h 2009084"/>
                <a:gd name="connsiteX33" fmla="*/ 875130 w 1273345"/>
                <a:gd name="connsiteY33" fmla="*/ 997755 h 2009084"/>
                <a:gd name="connsiteX34" fmla="*/ 866422 w 1273345"/>
                <a:gd name="connsiteY34" fmla="*/ 1084840 h 2009084"/>
                <a:gd name="connsiteX35" fmla="*/ 1101553 w 1273345"/>
                <a:gd name="connsiteY35" fmla="*/ 1128383 h 2009084"/>
                <a:gd name="connsiteX36" fmla="*/ 1249599 w 1273345"/>
                <a:gd name="connsiteY36" fmla="*/ 1128383 h 2009084"/>
                <a:gd name="connsiteX37" fmla="*/ 1145096 w 1273345"/>
                <a:gd name="connsiteY37" fmla="*/ 1198052 h 2009084"/>
                <a:gd name="connsiteX38" fmla="*/ 970924 w 1273345"/>
                <a:gd name="connsiteY38" fmla="*/ 1215469 h 2009084"/>
                <a:gd name="connsiteX39" fmla="*/ 840296 w 1273345"/>
                <a:gd name="connsiteY39" fmla="*/ 1259012 h 2009084"/>
                <a:gd name="connsiteX40" fmla="*/ 970924 w 1273345"/>
                <a:gd name="connsiteY40" fmla="*/ 1346097 h 2009084"/>
                <a:gd name="connsiteX41" fmla="*/ 1136387 w 1273345"/>
                <a:gd name="connsiteY41" fmla="*/ 1337389 h 2009084"/>
                <a:gd name="connsiteX42" fmla="*/ 1240890 w 1273345"/>
                <a:gd name="connsiteY42" fmla="*/ 1354806 h 2009084"/>
                <a:gd name="connsiteX43" fmla="*/ 1267016 w 1273345"/>
                <a:gd name="connsiteY43" fmla="*/ 1415766 h 2009084"/>
                <a:gd name="connsiteX44" fmla="*/ 1136387 w 1273345"/>
                <a:gd name="connsiteY44" fmla="*/ 1502852 h 2009084"/>
                <a:gd name="connsiteX45" fmla="*/ 979633 w 1273345"/>
                <a:gd name="connsiteY45" fmla="*/ 1476726 h 2009084"/>
                <a:gd name="connsiteX46" fmla="*/ 927382 w 1273345"/>
                <a:gd name="connsiteY46" fmla="*/ 1485435 h 2009084"/>
                <a:gd name="connsiteX47" fmla="*/ 1066719 w 1273345"/>
                <a:gd name="connsiteY47" fmla="*/ 1572520 h 2009084"/>
                <a:gd name="connsiteX48" fmla="*/ 1153804 w 1273345"/>
                <a:gd name="connsiteY48" fmla="*/ 1677023 h 2009084"/>
                <a:gd name="connsiteX49" fmla="*/ 1162513 w 1273345"/>
                <a:gd name="connsiteY49" fmla="*/ 1746692 h 2009084"/>
                <a:gd name="connsiteX50" fmla="*/ 979633 w 1273345"/>
                <a:gd name="connsiteY50" fmla="*/ 1685732 h 2009084"/>
                <a:gd name="connsiteX51" fmla="*/ 883839 w 1273345"/>
                <a:gd name="connsiteY51" fmla="*/ 1642189 h 2009084"/>
                <a:gd name="connsiteX52" fmla="*/ 866422 w 1273345"/>
                <a:gd name="connsiteY52" fmla="*/ 1703149 h 2009084"/>
                <a:gd name="connsiteX53" fmla="*/ 936090 w 1273345"/>
                <a:gd name="connsiteY53" fmla="*/ 1746692 h 2009084"/>
                <a:gd name="connsiteX54" fmla="*/ 1031884 w 1273345"/>
                <a:gd name="connsiteY54" fmla="*/ 1894737 h 2009084"/>
                <a:gd name="connsiteX55" fmla="*/ 1005759 w 1273345"/>
                <a:gd name="connsiteY55" fmla="*/ 1929572 h 2009084"/>
                <a:gd name="connsiteX56" fmla="*/ 831587 w 1273345"/>
                <a:gd name="connsiteY56" fmla="*/ 1842486 h 2009084"/>
                <a:gd name="connsiteX57" fmla="*/ 753210 w 1273345"/>
                <a:gd name="connsiteY57" fmla="*/ 1790235 h 2009084"/>
                <a:gd name="connsiteX58" fmla="*/ 788044 w 1273345"/>
                <a:gd name="connsiteY58" fmla="*/ 1877320 h 2009084"/>
                <a:gd name="connsiteX59" fmla="*/ 735793 w 1273345"/>
                <a:gd name="connsiteY59" fmla="*/ 1964406 h 2009084"/>
                <a:gd name="connsiteX60" fmla="*/ 639999 w 1273345"/>
                <a:gd name="connsiteY60" fmla="*/ 2007948 h 2009084"/>
                <a:gd name="connsiteX61" fmla="*/ 631290 w 1273345"/>
                <a:gd name="connsiteY61" fmla="*/ 1920863 h 2009084"/>
                <a:gd name="connsiteX62" fmla="*/ 631291 w 1273345"/>
                <a:gd name="connsiteY62" fmla="*/ 1868612 h 2009084"/>
                <a:gd name="connsiteX63" fmla="*/ 535496 w 1273345"/>
                <a:gd name="connsiteY63" fmla="*/ 1859903 h 2009084"/>
                <a:gd name="connsiteX64" fmla="*/ 378742 w 1273345"/>
                <a:gd name="connsiteY64" fmla="*/ 1894737 h 2009084"/>
                <a:gd name="connsiteX65" fmla="*/ 370033 w 1273345"/>
                <a:gd name="connsiteY65" fmla="*/ 1859903 h 2009084"/>
                <a:gd name="connsiteX66" fmla="*/ 509370 w 1273345"/>
                <a:gd name="connsiteY66" fmla="*/ 1746692 h 2009084"/>
                <a:gd name="connsiteX67" fmla="*/ 317782 w 1273345"/>
                <a:gd name="connsiteY67" fmla="*/ 1772817 h 2009084"/>
                <a:gd name="connsiteX68" fmla="*/ 187153 w 1273345"/>
                <a:gd name="connsiteY68" fmla="*/ 1781526 h 2009084"/>
                <a:gd name="connsiteX69" fmla="*/ 230696 w 1273345"/>
                <a:gd name="connsiteY69" fmla="*/ 1677023 h 2009084"/>
                <a:gd name="connsiteX70" fmla="*/ 361324 w 1273345"/>
                <a:gd name="connsiteY70" fmla="*/ 1677023 h 2009084"/>
                <a:gd name="connsiteX71" fmla="*/ 387450 w 1273345"/>
                <a:gd name="connsiteY71" fmla="*/ 1668315 h 2009084"/>
                <a:gd name="connsiteX72" fmla="*/ 221987 w 1273345"/>
                <a:gd name="connsiteY72" fmla="*/ 1589937 h 2009084"/>
                <a:gd name="connsiteX73" fmla="*/ 117484 w 1273345"/>
                <a:gd name="connsiteY73" fmla="*/ 1528977 h 2009084"/>
                <a:gd name="connsiteX74" fmla="*/ 317780 w 1273345"/>
                <a:gd name="connsiteY74" fmla="*/ 1528977 h 2009084"/>
                <a:gd name="connsiteX75" fmla="*/ 457118 w 1273345"/>
                <a:gd name="connsiteY75" fmla="*/ 1494143 h 2009084"/>
                <a:gd name="connsiteX76" fmla="*/ 187153 w 1273345"/>
                <a:gd name="connsiteY76" fmla="*/ 1433183 h 2009084"/>
                <a:gd name="connsiteX77" fmla="*/ 4273 w 1273345"/>
                <a:gd name="connsiteY77" fmla="*/ 1407057 h 2009084"/>
                <a:gd name="connsiteX78" fmla="*/ 82650 w 1273345"/>
                <a:gd name="connsiteY78" fmla="*/ 1372223 h 2009084"/>
                <a:gd name="connsiteX79" fmla="*/ 352616 w 1273345"/>
                <a:gd name="connsiteY79" fmla="*/ 1354806 h 2009084"/>
                <a:gd name="connsiteX80" fmla="*/ 500662 w 1273345"/>
                <a:gd name="connsiteY80" fmla="*/ 1363515 h 2009084"/>
                <a:gd name="connsiteX81" fmla="*/ 378742 w 1273345"/>
                <a:gd name="connsiteY81" fmla="*/ 1311263 h 2009084"/>
                <a:gd name="connsiteX82" fmla="*/ 152319 w 1273345"/>
                <a:gd name="connsiteY82" fmla="*/ 1302555 h 2009084"/>
                <a:gd name="connsiteX83" fmla="*/ 56524 w 1273345"/>
                <a:gd name="connsiteY83" fmla="*/ 1293846 h 2009084"/>
                <a:gd name="connsiteX84" fmla="*/ 126193 w 1273345"/>
                <a:gd name="connsiteY84" fmla="*/ 1215469 h 2009084"/>
                <a:gd name="connsiteX85" fmla="*/ 326490 w 1273345"/>
                <a:gd name="connsiteY85" fmla="*/ 1224177 h 2009084"/>
                <a:gd name="connsiteX86" fmla="*/ 187153 w 1273345"/>
                <a:gd name="connsiteY86" fmla="*/ 1119675 h 2009084"/>
                <a:gd name="connsiteX87" fmla="*/ 56524 w 1273345"/>
                <a:gd name="connsiteY87" fmla="*/ 1041297 h 2009084"/>
                <a:gd name="connsiteX88" fmla="*/ 21690 w 1273345"/>
                <a:gd name="connsiteY88" fmla="*/ 962920 h 2009084"/>
                <a:gd name="connsiteX89" fmla="*/ 213279 w 1273345"/>
                <a:gd name="connsiteY89" fmla="*/ 1015172 h 2009084"/>
                <a:gd name="connsiteX90" fmla="*/ 378742 w 1273345"/>
                <a:gd name="connsiteY90" fmla="*/ 1076132 h 2009084"/>
                <a:gd name="connsiteX91" fmla="*/ 152319 w 1273345"/>
                <a:gd name="connsiteY91" fmla="*/ 901960 h 2009084"/>
                <a:gd name="connsiteX92" fmla="*/ 73942 w 1273345"/>
                <a:gd name="connsiteY92" fmla="*/ 841000 h 2009084"/>
                <a:gd name="connsiteX93" fmla="*/ 187153 w 1273345"/>
                <a:gd name="connsiteY93" fmla="*/ 832292 h 2009084"/>
                <a:gd name="connsiteX94" fmla="*/ 396159 w 1273345"/>
                <a:gd name="connsiteY94" fmla="*/ 823583 h 2009084"/>
                <a:gd name="connsiteX95" fmla="*/ 274239 w 1273345"/>
                <a:gd name="connsiteY95" fmla="*/ 727789 h 2009084"/>
                <a:gd name="connsiteX96" fmla="*/ 134902 w 1273345"/>
                <a:gd name="connsiteY96" fmla="*/ 710372 h 2009084"/>
                <a:gd name="connsiteX97" fmla="*/ 91359 w 1273345"/>
                <a:gd name="connsiteY97" fmla="*/ 666829 h 2009084"/>
                <a:gd name="connsiteX98" fmla="*/ 204570 w 1273345"/>
                <a:gd name="connsiteY98" fmla="*/ 631995 h 2009084"/>
                <a:gd name="connsiteX99" fmla="*/ 422284 w 1273345"/>
                <a:gd name="connsiteY99" fmla="*/ 640703 h 2009084"/>
                <a:gd name="connsiteX100" fmla="*/ 274239 w 1273345"/>
                <a:gd name="connsiteY100" fmla="*/ 527492 h 2009084"/>
                <a:gd name="connsiteX101" fmla="*/ 100067 w 1273345"/>
                <a:gd name="connsiteY101" fmla="*/ 527492 h 2009084"/>
                <a:gd name="connsiteX102" fmla="*/ 117484 w 1273345"/>
                <a:gd name="connsiteY102" fmla="*/ 449115 h 2009084"/>
                <a:gd name="connsiteX103" fmla="*/ 256822 w 1273345"/>
                <a:gd name="connsiteY103" fmla="*/ 457823 h 2009084"/>
                <a:gd name="connsiteX104" fmla="*/ 465827 w 1273345"/>
                <a:gd name="connsiteY104" fmla="*/ 518783 h 2009084"/>
                <a:gd name="connsiteX105" fmla="*/ 352616 w 1273345"/>
                <a:gd name="connsiteY105" fmla="*/ 370737 h 2009084"/>
                <a:gd name="connsiteX106" fmla="*/ 169736 w 1273345"/>
                <a:gd name="connsiteY106" fmla="*/ 309777 h 2009084"/>
                <a:gd name="connsiteX107" fmla="*/ 108776 w 1273345"/>
                <a:gd name="connsiteY107" fmla="*/ 213983 h 2009084"/>
                <a:gd name="connsiteX108" fmla="*/ 274239 w 1273345"/>
                <a:gd name="connsiteY108" fmla="*/ 248817 h 2009084"/>
                <a:gd name="connsiteX109" fmla="*/ 448410 w 1273345"/>
                <a:gd name="connsiteY109" fmla="*/ 318486 h 2009084"/>
                <a:gd name="connsiteX110" fmla="*/ 483244 w 1273345"/>
                <a:gd name="connsiteY110" fmla="*/ 248817 h 2009084"/>
                <a:gd name="connsiteX111" fmla="*/ 361324 w 1273345"/>
                <a:gd name="connsiteY111" fmla="*/ 179149 h 2009084"/>
                <a:gd name="connsiteX112" fmla="*/ 291656 w 1273345"/>
                <a:gd name="connsiteY112" fmla="*/ 31103 h 2009084"/>
                <a:gd name="connsiteX113" fmla="*/ 378742 w 1273345"/>
                <a:gd name="connsiteY113" fmla="*/ 4977 h 2009084"/>
                <a:gd name="connsiteX114" fmla="*/ 474536 w 1273345"/>
                <a:gd name="connsiteY114" fmla="*/ 100772 h 2009084"/>
                <a:gd name="connsiteX115" fmla="*/ 561622 w 1273345"/>
                <a:gd name="connsiteY115" fmla="*/ 187858 h 2009084"/>
                <a:gd name="connsiteX0" fmla="*/ 561622 w 1273345"/>
                <a:gd name="connsiteY0" fmla="*/ 187858 h 1965746"/>
                <a:gd name="connsiteX1" fmla="*/ 596455 w 1273345"/>
                <a:gd name="connsiteY1" fmla="*/ 161732 h 1965746"/>
                <a:gd name="connsiteX2" fmla="*/ 639999 w 1273345"/>
                <a:gd name="connsiteY2" fmla="*/ 179149 h 1965746"/>
                <a:gd name="connsiteX3" fmla="*/ 648707 w 1273345"/>
                <a:gd name="connsiteY3" fmla="*/ 161732 h 1965746"/>
                <a:gd name="connsiteX4" fmla="*/ 822879 w 1273345"/>
                <a:gd name="connsiteY4" fmla="*/ 65937 h 1965746"/>
                <a:gd name="connsiteX5" fmla="*/ 909964 w 1273345"/>
                <a:gd name="connsiteY5" fmla="*/ 39812 h 1965746"/>
                <a:gd name="connsiteX6" fmla="*/ 892547 w 1273345"/>
                <a:gd name="connsiteY6" fmla="*/ 118189 h 1965746"/>
                <a:gd name="connsiteX7" fmla="*/ 761919 w 1273345"/>
                <a:gd name="connsiteY7" fmla="*/ 231400 h 1965746"/>
                <a:gd name="connsiteX8" fmla="*/ 744502 w 1273345"/>
                <a:gd name="connsiteY8" fmla="*/ 292360 h 1965746"/>
                <a:gd name="connsiteX9" fmla="*/ 953507 w 1273345"/>
                <a:gd name="connsiteY9" fmla="*/ 213983 h 1965746"/>
                <a:gd name="connsiteX10" fmla="*/ 1049302 w 1273345"/>
                <a:gd name="connsiteY10" fmla="*/ 231400 h 1965746"/>
                <a:gd name="connsiteX11" fmla="*/ 1092844 w 1273345"/>
                <a:gd name="connsiteY11" fmla="*/ 318486 h 1965746"/>
                <a:gd name="connsiteX12" fmla="*/ 1014467 w 1273345"/>
                <a:gd name="connsiteY12" fmla="*/ 353320 h 1965746"/>
                <a:gd name="connsiteX13" fmla="*/ 883839 w 1273345"/>
                <a:gd name="connsiteY13" fmla="*/ 344612 h 1965746"/>
                <a:gd name="connsiteX14" fmla="*/ 788045 w 1273345"/>
                <a:gd name="connsiteY14" fmla="*/ 405572 h 1965746"/>
                <a:gd name="connsiteX15" fmla="*/ 840296 w 1273345"/>
                <a:gd name="connsiteY15" fmla="*/ 457823 h 1965746"/>
                <a:gd name="connsiteX16" fmla="*/ 1031884 w 1273345"/>
                <a:gd name="connsiteY16" fmla="*/ 440406 h 1965746"/>
                <a:gd name="connsiteX17" fmla="*/ 1162513 w 1273345"/>
                <a:gd name="connsiteY17" fmla="*/ 440406 h 1965746"/>
                <a:gd name="connsiteX18" fmla="*/ 1206056 w 1273345"/>
                <a:gd name="connsiteY18" fmla="*/ 536200 h 1965746"/>
                <a:gd name="connsiteX19" fmla="*/ 1110262 w 1273345"/>
                <a:gd name="connsiteY19" fmla="*/ 597160 h 1965746"/>
                <a:gd name="connsiteX20" fmla="*/ 927382 w 1273345"/>
                <a:gd name="connsiteY20" fmla="*/ 579743 h 1965746"/>
                <a:gd name="connsiteX21" fmla="*/ 814170 w 1273345"/>
                <a:gd name="connsiteY21" fmla="*/ 597160 h 1965746"/>
                <a:gd name="connsiteX22" fmla="*/ 970924 w 1273345"/>
                <a:gd name="connsiteY22" fmla="*/ 649412 h 1965746"/>
                <a:gd name="connsiteX23" fmla="*/ 1179930 w 1273345"/>
                <a:gd name="connsiteY23" fmla="*/ 684246 h 1965746"/>
                <a:gd name="connsiteX24" fmla="*/ 1258307 w 1273345"/>
                <a:gd name="connsiteY24" fmla="*/ 753915 h 1965746"/>
                <a:gd name="connsiteX25" fmla="*/ 1171222 w 1273345"/>
                <a:gd name="connsiteY25" fmla="*/ 832292 h 1965746"/>
                <a:gd name="connsiteX26" fmla="*/ 909964 w 1273345"/>
                <a:gd name="connsiteY26" fmla="*/ 841000 h 1965746"/>
                <a:gd name="connsiteX27" fmla="*/ 849004 w 1273345"/>
                <a:gd name="connsiteY27" fmla="*/ 867126 h 1965746"/>
                <a:gd name="connsiteX28" fmla="*/ 875130 w 1273345"/>
                <a:gd name="connsiteY28" fmla="*/ 936795 h 1965746"/>
                <a:gd name="connsiteX29" fmla="*/ 1110262 w 1273345"/>
                <a:gd name="connsiteY29" fmla="*/ 945503 h 1965746"/>
                <a:gd name="connsiteX30" fmla="*/ 1223473 w 1273345"/>
                <a:gd name="connsiteY30" fmla="*/ 980337 h 1965746"/>
                <a:gd name="connsiteX31" fmla="*/ 1249599 w 1273345"/>
                <a:gd name="connsiteY31" fmla="*/ 1084840 h 1965746"/>
                <a:gd name="connsiteX32" fmla="*/ 997050 w 1273345"/>
                <a:gd name="connsiteY32" fmla="*/ 1015172 h 1965746"/>
                <a:gd name="connsiteX33" fmla="*/ 875130 w 1273345"/>
                <a:gd name="connsiteY33" fmla="*/ 997755 h 1965746"/>
                <a:gd name="connsiteX34" fmla="*/ 866422 w 1273345"/>
                <a:gd name="connsiteY34" fmla="*/ 1084840 h 1965746"/>
                <a:gd name="connsiteX35" fmla="*/ 1101553 w 1273345"/>
                <a:gd name="connsiteY35" fmla="*/ 1128383 h 1965746"/>
                <a:gd name="connsiteX36" fmla="*/ 1249599 w 1273345"/>
                <a:gd name="connsiteY36" fmla="*/ 1128383 h 1965746"/>
                <a:gd name="connsiteX37" fmla="*/ 1145096 w 1273345"/>
                <a:gd name="connsiteY37" fmla="*/ 1198052 h 1965746"/>
                <a:gd name="connsiteX38" fmla="*/ 970924 w 1273345"/>
                <a:gd name="connsiteY38" fmla="*/ 1215469 h 1965746"/>
                <a:gd name="connsiteX39" fmla="*/ 840296 w 1273345"/>
                <a:gd name="connsiteY39" fmla="*/ 1259012 h 1965746"/>
                <a:gd name="connsiteX40" fmla="*/ 970924 w 1273345"/>
                <a:gd name="connsiteY40" fmla="*/ 1346097 h 1965746"/>
                <a:gd name="connsiteX41" fmla="*/ 1136387 w 1273345"/>
                <a:gd name="connsiteY41" fmla="*/ 1337389 h 1965746"/>
                <a:gd name="connsiteX42" fmla="*/ 1240890 w 1273345"/>
                <a:gd name="connsiteY42" fmla="*/ 1354806 h 1965746"/>
                <a:gd name="connsiteX43" fmla="*/ 1267016 w 1273345"/>
                <a:gd name="connsiteY43" fmla="*/ 1415766 h 1965746"/>
                <a:gd name="connsiteX44" fmla="*/ 1136387 w 1273345"/>
                <a:gd name="connsiteY44" fmla="*/ 1502852 h 1965746"/>
                <a:gd name="connsiteX45" fmla="*/ 979633 w 1273345"/>
                <a:gd name="connsiteY45" fmla="*/ 1476726 h 1965746"/>
                <a:gd name="connsiteX46" fmla="*/ 927382 w 1273345"/>
                <a:gd name="connsiteY46" fmla="*/ 1485435 h 1965746"/>
                <a:gd name="connsiteX47" fmla="*/ 1066719 w 1273345"/>
                <a:gd name="connsiteY47" fmla="*/ 1572520 h 1965746"/>
                <a:gd name="connsiteX48" fmla="*/ 1153804 w 1273345"/>
                <a:gd name="connsiteY48" fmla="*/ 1677023 h 1965746"/>
                <a:gd name="connsiteX49" fmla="*/ 1162513 w 1273345"/>
                <a:gd name="connsiteY49" fmla="*/ 1746692 h 1965746"/>
                <a:gd name="connsiteX50" fmla="*/ 979633 w 1273345"/>
                <a:gd name="connsiteY50" fmla="*/ 1685732 h 1965746"/>
                <a:gd name="connsiteX51" fmla="*/ 883839 w 1273345"/>
                <a:gd name="connsiteY51" fmla="*/ 1642189 h 1965746"/>
                <a:gd name="connsiteX52" fmla="*/ 866422 w 1273345"/>
                <a:gd name="connsiteY52" fmla="*/ 1703149 h 1965746"/>
                <a:gd name="connsiteX53" fmla="*/ 936090 w 1273345"/>
                <a:gd name="connsiteY53" fmla="*/ 1746692 h 1965746"/>
                <a:gd name="connsiteX54" fmla="*/ 1031884 w 1273345"/>
                <a:gd name="connsiteY54" fmla="*/ 1894737 h 1965746"/>
                <a:gd name="connsiteX55" fmla="*/ 1005759 w 1273345"/>
                <a:gd name="connsiteY55" fmla="*/ 1929572 h 1965746"/>
                <a:gd name="connsiteX56" fmla="*/ 831587 w 1273345"/>
                <a:gd name="connsiteY56" fmla="*/ 1842486 h 1965746"/>
                <a:gd name="connsiteX57" fmla="*/ 753210 w 1273345"/>
                <a:gd name="connsiteY57" fmla="*/ 1790235 h 1965746"/>
                <a:gd name="connsiteX58" fmla="*/ 788044 w 1273345"/>
                <a:gd name="connsiteY58" fmla="*/ 1877320 h 1965746"/>
                <a:gd name="connsiteX59" fmla="*/ 735793 w 1273345"/>
                <a:gd name="connsiteY59" fmla="*/ 1964406 h 1965746"/>
                <a:gd name="connsiteX60" fmla="*/ 674833 w 1273345"/>
                <a:gd name="connsiteY60" fmla="*/ 1929571 h 1965746"/>
                <a:gd name="connsiteX61" fmla="*/ 631290 w 1273345"/>
                <a:gd name="connsiteY61" fmla="*/ 1920863 h 1965746"/>
                <a:gd name="connsiteX62" fmla="*/ 631291 w 1273345"/>
                <a:gd name="connsiteY62" fmla="*/ 1868612 h 1965746"/>
                <a:gd name="connsiteX63" fmla="*/ 535496 w 1273345"/>
                <a:gd name="connsiteY63" fmla="*/ 1859903 h 1965746"/>
                <a:gd name="connsiteX64" fmla="*/ 378742 w 1273345"/>
                <a:gd name="connsiteY64" fmla="*/ 1894737 h 1965746"/>
                <a:gd name="connsiteX65" fmla="*/ 370033 w 1273345"/>
                <a:gd name="connsiteY65" fmla="*/ 1859903 h 1965746"/>
                <a:gd name="connsiteX66" fmla="*/ 509370 w 1273345"/>
                <a:gd name="connsiteY66" fmla="*/ 1746692 h 1965746"/>
                <a:gd name="connsiteX67" fmla="*/ 317782 w 1273345"/>
                <a:gd name="connsiteY67" fmla="*/ 1772817 h 1965746"/>
                <a:gd name="connsiteX68" fmla="*/ 187153 w 1273345"/>
                <a:gd name="connsiteY68" fmla="*/ 1781526 h 1965746"/>
                <a:gd name="connsiteX69" fmla="*/ 230696 w 1273345"/>
                <a:gd name="connsiteY69" fmla="*/ 1677023 h 1965746"/>
                <a:gd name="connsiteX70" fmla="*/ 361324 w 1273345"/>
                <a:gd name="connsiteY70" fmla="*/ 1677023 h 1965746"/>
                <a:gd name="connsiteX71" fmla="*/ 387450 w 1273345"/>
                <a:gd name="connsiteY71" fmla="*/ 1668315 h 1965746"/>
                <a:gd name="connsiteX72" fmla="*/ 221987 w 1273345"/>
                <a:gd name="connsiteY72" fmla="*/ 1589937 h 1965746"/>
                <a:gd name="connsiteX73" fmla="*/ 117484 w 1273345"/>
                <a:gd name="connsiteY73" fmla="*/ 1528977 h 1965746"/>
                <a:gd name="connsiteX74" fmla="*/ 317780 w 1273345"/>
                <a:gd name="connsiteY74" fmla="*/ 1528977 h 1965746"/>
                <a:gd name="connsiteX75" fmla="*/ 457118 w 1273345"/>
                <a:gd name="connsiteY75" fmla="*/ 1494143 h 1965746"/>
                <a:gd name="connsiteX76" fmla="*/ 187153 w 1273345"/>
                <a:gd name="connsiteY76" fmla="*/ 1433183 h 1965746"/>
                <a:gd name="connsiteX77" fmla="*/ 4273 w 1273345"/>
                <a:gd name="connsiteY77" fmla="*/ 1407057 h 1965746"/>
                <a:gd name="connsiteX78" fmla="*/ 82650 w 1273345"/>
                <a:gd name="connsiteY78" fmla="*/ 1372223 h 1965746"/>
                <a:gd name="connsiteX79" fmla="*/ 352616 w 1273345"/>
                <a:gd name="connsiteY79" fmla="*/ 1354806 h 1965746"/>
                <a:gd name="connsiteX80" fmla="*/ 500662 w 1273345"/>
                <a:gd name="connsiteY80" fmla="*/ 1363515 h 1965746"/>
                <a:gd name="connsiteX81" fmla="*/ 378742 w 1273345"/>
                <a:gd name="connsiteY81" fmla="*/ 1311263 h 1965746"/>
                <a:gd name="connsiteX82" fmla="*/ 152319 w 1273345"/>
                <a:gd name="connsiteY82" fmla="*/ 1302555 h 1965746"/>
                <a:gd name="connsiteX83" fmla="*/ 56524 w 1273345"/>
                <a:gd name="connsiteY83" fmla="*/ 1293846 h 1965746"/>
                <a:gd name="connsiteX84" fmla="*/ 126193 w 1273345"/>
                <a:gd name="connsiteY84" fmla="*/ 1215469 h 1965746"/>
                <a:gd name="connsiteX85" fmla="*/ 326490 w 1273345"/>
                <a:gd name="connsiteY85" fmla="*/ 1224177 h 1965746"/>
                <a:gd name="connsiteX86" fmla="*/ 187153 w 1273345"/>
                <a:gd name="connsiteY86" fmla="*/ 1119675 h 1965746"/>
                <a:gd name="connsiteX87" fmla="*/ 56524 w 1273345"/>
                <a:gd name="connsiteY87" fmla="*/ 1041297 h 1965746"/>
                <a:gd name="connsiteX88" fmla="*/ 21690 w 1273345"/>
                <a:gd name="connsiteY88" fmla="*/ 962920 h 1965746"/>
                <a:gd name="connsiteX89" fmla="*/ 213279 w 1273345"/>
                <a:gd name="connsiteY89" fmla="*/ 1015172 h 1965746"/>
                <a:gd name="connsiteX90" fmla="*/ 378742 w 1273345"/>
                <a:gd name="connsiteY90" fmla="*/ 1076132 h 1965746"/>
                <a:gd name="connsiteX91" fmla="*/ 152319 w 1273345"/>
                <a:gd name="connsiteY91" fmla="*/ 901960 h 1965746"/>
                <a:gd name="connsiteX92" fmla="*/ 73942 w 1273345"/>
                <a:gd name="connsiteY92" fmla="*/ 841000 h 1965746"/>
                <a:gd name="connsiteX93" fmla="*/ 187153 w 1273345"/>
                <a:gd name="connsiteY93" fmla="*/ 832292 h 1965746"/>
                <a:gd name="connsiteX94" fmla="*/ 396159 w 1273345"/>
                <a:gd name="connsiteY94" fmla="*/ 823583 h 1965746"/>
                <a:gd name="connsiteX95" fmla="*/ 274239 w 1273345"/>
                <a:gd name="connsiteY95" fmla="*/ 727789 h 1965746"/>
                <a:gd name="connsiteX96" fmla="*/ 134902 w 1273345"/>
                <a:gd name="connsiteY96" fmla="*/ 710372 h 1965746"/>
                <a:gd name="connsiteX97" fmla="*/ 91359 w 1273345"/>
                <a:gd name="connsiteY97" fmla="*/ 666829 h 1965746"/>
                <a:gd name="connsiteX98" fmla="*/ 204570 w 1273345"/>
                <a:gd name="connsiteY98" fmla="*/ 631995 h 1965746"/>
                <a:gd name="connsiteX99" fmla="*/ 422284 w 1273345"/>
                <a:gd name="connsiteY99" fmla="*/ 640703 h 1965746"/>
                <a:gd name="connsiteX100" fmla="*/ 274239 w 1273345"/>
                <a:gd name="connsiteY100" fmla="*/ 527492 h 1965746"/>
                <a:gd name="connsiteX101" fmla="*/ 100067 w 1273345"/>
                <a:gd name="connsiteY101" fmla="*/ 527492 h 1965746"/>
                <a:gd name="connsiteX102" fmla="*/ 117484 w 1273345"/>
                <a:gd name="connsiteY102" fmla="*/ 449115 h 1965746"/>
                <a:gd name="connsiteX103" fmla="*/ 256822 w 1273345"/>
                <a:gd name="connsiteY103" fmla="*/ 457823 h 1965746"/>
                <a:gd name="connsiteX104" fmla="*/ 465827 w 1273345"/>
                <a:gd name="connsiteY104" fmla="*/ 518783 h 1965746"/>
                <a:gd name="connsiteX105" fmla="*/ 352616 w 1273345"/>
                <a:gd name="connsiteY105" fmla="*/ 370737 h 1965746"/>
                <a:gd name="connsiteX106" fmla="*/ 169736 w 1273345"/>
                <a:gd name="connsiteY106" fmla="*/ 309777 h 1965746"/>
                <a:gd name="connsiteX107" fmla="*/ 108776 w 1273345"/>
                <a:gd name="connsiteY107" fmla="*/ 213983 h 1965746"/>
                <a:gd name="connsiteX108" fmla="*/ 274239 w 1273345"/>
                <a:gd name="connsiteY108" fmla="*/ 248817 h 1965746"/>
                <a:gd name="connsiteX109" fmla="*/ 448410 w 1273345"/>
                <a:gd name="connsiteY109" fmla="*/ 318486 h 1965746"/>
                <a:gd name="connsiteX110" fmla="*/ 483244 w 1273345"/>
                <a:gd name="connsiteY110" fmla="*/ 248817 h 1965746"/>
                <a:gd name="connsiteX111" fmla="*/ 361324 w 1273345"/>
                <a:gd name="connsiteY111" fmla="*/ 179149 h 1965746"/>
                <a:gd name="connsiteX112" fmla="*/ 291656 w 1273345"/>
                <a:gd name="connsiteY112" fmla="*/ 31103 h 1965746"/>
                <a:gd name="connsiteX113" fmla="*/ 378742 w 1273345"/>
                <a:gd name="connsiteY113" fmla="*/ 4977 h 1965746"/>
                <a:gd name="connsiteX114" fmla="*/ 474536 w 1273345"/>
                <a:gd name="connsiteY114" fmla="*/ 100772 h 1965746"/>
                <a:gd name="connsiteX115" fmla="*/ 561622 w 1273345"/>
                <a:gd name="connsiteY115" fmla="*/ 187858 h 1965746"/>
                <a:gd name="connsiteX0" fmla="*/ 561622 w 1273345"/>
                <a:gd name="connsiteY0" fmla="*/ 187858 h 1965746"/>
                <a:gd name="connsiteX1" fmla="*/ 596455 w 1273345"/>
                <a:gd name="connsiteY1" fmla="*/ 161732 h 1965746"/>
                <a:gd name="connsiteX2" fmla="*/ 639999 w 1273345"/>
                <a:gd name="connsiteY2" fmla="*/ 179149 h 1965746"/>
                <a:gd name="connsiteX3" fmla="*/ 648707 w 1273345"/>
                <a:gd name="connsiteY3" fmla="*/ 161732 h 1965746"/>
                <a:gd name="connsiteX4" fmla="*/ 822879 w 1273345"/>
                <a:gd name="connsiteY4" fmla="*/ 65937 h 1965746"/>
                <a:gd name="connsiteX5" fmla="*/ 909964 w 1273345"/>
                <a:gd name="connsiteY5" fmla="*/ 39812 h 1965746"/>
                <a:gd name="connsiteX6" fmla="*/ 892547 w 1273345"/>
                <a:gd name="connsiteY6" fmla="*/ 118189 h 1965746"/>
                <a:gd name="connsiteX7" fmla="*/ 761919 w 1273345"/>
                <a:gd name="connsiteY7" fmla="*/ 231400 h 1965746"/>
                <a:gd name="connsiteX8" fmla="*/ 744502 w 1273345"/>
                <a:gd name="connsiteY8" fmla="*/ 292360 h 1965746"/>
                <a:gd name="connsiteX9" fmla="*/ 953507 w 1273345"/>
                <a:gd name="connsiteY9" fmla="*/ 213983 h 1965746"/>
                <a:gd name="connsiteX10" fmla="*/ 1049302 w 1273345"/>
                <a:gd name="connsiteY10" fmla="*/ 231400 h 1965746"/>
                <a:gd name="connsiteX11" fmla="*/ 1092844 w 1273345"/>
                <a:gd name="connsiteY11" fmla="*/ 318486 h 1965746"/>
                <a:gd name="connsiteX12" fmla="*/ 1014467 w 1273345"/>
                <a:gd name="connsiteY12" fmla="*/ 353320 h 1965746"/>
                <a:gd name="connsiteX13" fmla="*/ 883839 w 1273345"/>
                <a:gd name="connsiteY13" fmla="*/ 344612 h 1965746"/>
                <a:gd name="connsiteX14" fmla="*/ 788045 w 1273345"/>
                <a:gd name="connsiteY14" fmla="*/ 405572 h 1965746"/>
                <a:gd name="connsiteX15" fmla="*/ 840296 w 1273345"/>
                <a:gd name="connsiteY15" fmla="*/ 457823 h 1965746"/>
                <a:gd name="connsiteX16" fmla="*/ 1031884 w 1273345"/>
                <a:gd name="connsiteY16" fmla="*/ 440406 h 1965746"/>
                <a:gd name="connsiteX17" fmla="*/ 1162513 w 1273345"/>
                <a:gd name="connsiteY17" fmla="*/ 440406 h 1965746"/>
                <a:gd name="connsiteX18" fmla="*/ 1206056 w 1273345"/>
                <a:gd name="connsiteY18" fmla="*/ 536200 h 1965746"/>
                <a:gd name="connsiteX19" fmla="*/ 1110262 w 1273345"/>
                <a:gd name="connsiteY19" fmla="*/ 597160 h 1965746"/>
                <a:gd name="connsiteX20" fmla="*/ 927382 w 1273345"/>
                <a:gd name="connsiteY20" fmla="*/ 579743 h 1965746"/>
                <a:gd name="connsiteX21" fmla="*/ 814170 w 1273345"/>
                <a:gd name="connsiteY21" fmla="*/ 597160 h 1965746"/>
                <a:gd name="connsiteX22" fmla="*/ 970924 w 1273345"/>
                <a:gd name="connsiteY22" fmla="*/ 649412 h 1965746"/>
                <a:gd name="connsiteX23" fmla="*/ 1179930 w 1273345"/>
                <a:gd name="connsiteY23" fmla="*/ 684246 h 1965746"/>
                <a:gd name="connsiteX24" fmla="*/ 1258307 w 1273345"/>
                <a:gd name="connsiteY24" fmla="*/ 753915 h 1965746"/>
                <a:gd name="connsiteX25" fmla="*/ 1171222 w 1273345"/>
                <a:gd name="connsiteY25" fmla="*/ 832292 h 1965746"/>
                <a:gd name="connsiteX26" fmla="*/ 909964 w 1273345"/>
                <a:gd name="connsiteY26" fmla="*/ 841000 h 1965746"/>
                <a:gd name="connsiteX27" fmla="*/ 849004 w 1273345"/>
                <a:gd name="connsiteY27" fmla="*/ 867126 h 1965746"/>
                <a:gd name="connsiteX28" fmla="*/ 875130 w 1273345"/>
                <a:gd name="connsiteY28" fmla="*/ 936795 h 1965746"/>
                <a:gd name="connsiteX29" fmla="*/ 1110262 w 1273345"/>
                <a:gd name="connsiteY29" fmla="*/ 945503 h 1965746"/>
                <a:gd name="connsiteX30" fmla="*/ 1223473 w 1273345"/>
                <a:gd name="connsiteY30" fmla="*/ 980337 h 1965746"/>
                <a:gd name="connsiteX31" fmla="*/ 1249599 w 1273345"/>
                <a:gd name="connsiteY31" fmla="*/ 1084840 h 1965746"/>
                <a:gd name="connsiteX32" fmla="*/ 997050 w 1273345"/>
                <a:gd name="connsiteY32" fmla="*/ 1015172 h 1965746"/>
                <a:gd name="connsiteX33" fmla="*/ 875130 w 1273345"/>
                <a:gd name="connsiteY33" fmla="*/ 997755 h 1965746"/>
                <a:gd name="connsiteX34" fmla="*/ 866422 w 1273345"/>
                <a:gd name="connsiteY34" fmla="*/ 1084840 h 1965746"/>
                <a:gd name="connsiteX35" fmla="*/ 1101553 w 1273345"/>
                <a:gd name="connsiteY35" fmla="*/ 1128383 h 1965746"/>
                <a:gd name="connsiteX36" fmla="*/ 1249599 w 1273345"/>
                <a:gd name="connsiteY36" fmla="*/ 1128383 h 1965746"/>
                <a:gd name="connsiteX37" fmla="*/ 1145096 w 1273345"/>
                <a:gd name="connsiteY37" fmla="*/ 1198052 h 1965746"/>
                <a:gd name="connsiteX38" fmla="*/ 970924 w 1273345"/>
                <a:gd name="connsiteY38" fmla="*/ 1215469 h 1965746"/>
                <a:gd name="connsiteX39" fmla="*/ 840296 w 1273345"/>
                <a:gd name="connsiteY39" fmla="*/ 1259012 h 1965746"/>
                <a:gd name="connsiteX40" fmla="*/ 970924 w 1273345"/>
                <a:gd name="connsiteY40" fmla="*/ 1346097 h 1965746"/>
                <a:gd name="connsiteX41" fmla="*/ 1136387 w 1273345"/>
                <a:gd name="connsiteY41" fmla="*/ 1337389 h 1965746"/>
                <a:gd name="connsiteX42" fmla="*/ 1240890 w 1273345"/>
                <a:gd name="connsiteY42" fmla="*/ 1354806 h 1965746"/>
                <a:gd name="connsiteX43" fmla="*/ 1267016 w 1273345"/>
                <a:gd name="connsiteY43" fmla="*/ 1415766 h 1965746"/>
                <a:gd name="connsiteX44" fmla="*/ 1136387 w 1273345"/>
                <a:gd name="connsiteY44" fmla="*/ 1502852 h 1965746"/>
                <a:gd name="connsiteX45" fmla="*/ 979633 w 1273345"/>
                <a:gd name="connsiteY45" fmla="*/ 1476726 h 1965746"/>
                <a:gd name="connsiteX46" fmla="*/ 927382 w 1273345"/>
                <a:gd name="connsiteY46" fmla="*/ 1485435 h 1965746"/>
                <a:gd name="connsiteX47" fmla="*/ 1066719 w 1273345"/>
                <a:gd name="connsiteY47" fmla="*/ 1572520 h 1965746"/>
                <a:gd name="connsiteX48" fmla="*/ 1153804 w 1273345"/>
                <a:gd name="connsiteY48" fmla="*/ 1677023 h 1965746"/>
                <a:gd name="connsiteX49" fmla="*/ 1162513 w 1273345"/>
                <a:gd name="connsiteY49" fmla="*/ 1746692 h 1965746"/>
                <a:gd name="connsiteX50" fmla="*/ 979633 w 1273345"/>
                <a:gd name="connsiteY50" fmla="*/ 1685732 h 1965746"/>
                <a:gd name="connsiteX51" fmla="*/ 883839 w 1273345"/>
                <a:gd name="connsiteY51" fmla="*/ 1642189 h 1965746"/>
                <a:gd name="connsiteX52" fmla="*/ 866422 w 1273345"/>
                <a:gd name="connsiteY52" fmla="*/ 1703149 h 1965746"/>
                <a:gd name="connsiteX53" fmla="*/ 936090 w 1273345"/>
                <a:gd name="connsiteY53" fmla="*/ 1746692 h 1965746"/>
                <a:gd name="connsiteX54" fmla="*/ 1031884 w 1273345"/>
                <a:gd name="connsiteY54" fmla="*/ 1894737 h 1965746"/>
                <a:gd name="connsiteX55" fmla="*/ 1005759 w 1273345"/>
                <a:gd name="connsiteY55" fmla="*/ 1929572 h 1965746"/>
                <a:gd name="connsiteX56" fmla="*/ 831587 w 1273345"/>
                <a:gd name="connsiteY56" fmla="*/ 1842486 h 1965746"/>
                <a:gd name="connsiteX57" fmla="*/ 753210 w 1273345"/>
                <a:gd name="connsiteY57" fmla="*/ 1790235 h 1965746"/>
                <a:gd name="connsiteX58" fmla="*/ 788044 w 1273345"/>
                <a:gd name="connsiteY58" fmla="*/ 1877320 h 1965746"/>
                <a:gd name="connsiteX59" fmla="*/ 735793 w 1273345"/>
                <a:gd name="connsiteY59" fmla="*/ 1964406 h 1965746"/>
                <a:gd name="connsiteX60" fmla="*/ 674833 w 1273345"/>
                <a:gd name="connsiteY60" fmla="*/ 1929571 h 1965746"/>
                <a:gd name="connsiteX61" fmla="*/ 631290 w 1273345"/>
                <a:gd name="connsiteY61" fmla="*/ 1920863 h 1965746"/>
                <a:gd name="connsiteX62" fmla="*/ 631291 w 1273345"/>
                <a:gd name="connsiteY62" fmla="*/ 1868612 h 1965746"/>
                <a:gd name="connsiteX63" fmla="*/ 535496 w 1273345"/>
                <a:gd name="connsiteY63" fmla="*/ 1859903 h 1965746"/>
                <a:gd name="connsiteX64" fmla="*/ 378742 w 1273345"/>
                <a:gd name="connsiteY64" fmla="*/ 1894737 h 1965746"/>
                <a:gd name="connsiteX65" fmla="*/ 370033 w 1273345"/>
                <a:gd name="connsiteY65" fmla="*/ 1859903 h 1965746"/>
                <a:gd name="connsiteX66" fmla="*/ 509370 w 1273345"/>
                <a:gd name="connsiteY66" fmla="*/ 1746692 h 1965746"/>
                <a:gd name="connsiteX67" fmla="*/ 317782 w 1273345"/>
                <a:gd name="connsiteY67" fmla="*/ 1772817 h 1965746"/>
                <a:gd name="connsiteX68" fmla="*/ 187153 w 1273345"/>
                <a:gd name="connsiteY68" fmla="*/ 1781526 h 1965746"/>
                <a:gd name="connsiteX69" fmla="*/ 230696 w 1273345"/>
                <a:gd name="connsiteY69" fmla="*/ 1677023 h 1965746"/>
                <a:gd name="connsiteX70" fmla="*/ 361324 w 1273345"/>
                <a:gd name="connsiteY70" fmla="*/ 1677023 h 1965746"/>
                <a:gd name="connsiteX71" fmla="*/ 387450 w 1273345"/>
                <a:gd name="connsiteY71" fmla="*/ 1668315 h 1965746"/>
                <a:gd name="connsiteX72" fmla="*/ 221987 w 1273345"/>
                <a:gd name="connsiteY72" fmla="*/ 1589937 h 1965746"/>
                <a:gd name="connsiteX73" fmla="*/ 117484 w 1273345"/>
                <a:gd name="connsiteY73" fmla="*/ 1528977 h 1965746"/>
                <a:gd name="connsiteX74" fmla="*/ 317780 w 1273345"/>
                <a:gd name="connsiteY74" fmla="*/ 1528977 h 1965746"/>
                <a:gd name="connsiteX75" fmla="*/ 457118 w 1273345"/>
                <a:gd name="connsiteY75" fmla="*/ 1494143 h 1965746"/>
                <a:gd name="connsiteX76" fmla="*/ 187153 w 1273345"/>
                <a:gd name="connsiteY76" fmla="*/ 1433183 h 1965746"/>
                <a:gd name="connsiteX77" fmla="*/ 4273 w 1273345"/>
                <a:gd name="connsiteY77" fmla="*/ 1407057 h 1965746"/>
                <a:gd name="connsiteX78" fmla="*/ 82650 w 1273345"/>
                <a:gd name="connsiteY78" fmla="*/ 1372223 h 1965746"/>
                <a:gd name="connsiteX79" fmla="*/ 352616 w 1273345"/>
                <a:gd name="connsiteY79" fmla="*/ 1354806 h 1965746"/>
                <a:gd name="connsiteX80" fmla="*/ 500662 w 1273345"/>
                <a:gd name="connsiteY80" fmla="*/ 1363515 h 1965746"/>
                <a:gd name="connsiteX81" fmla="*/ 378742 w 1273345"/>
                <a:gd name="connsiteY81" fmla="*/ 1311263 h 1965746"/>
                <a:gd name="connsiteX82" fmla="*/ 152319 w 1273345"/>
                <a:gd name="connsiteY82" fmla="*/ 1302555 h 1965746"/>
                <a:gd name="connsiteX83" fmla="*/ 56524 w 1273345"/>
                <a:gd name="connsiteY83" fmla="*/ 1293846 h 1965746"/>
                <a:gd name="connsiteX84" fmla="*/ 126193 w 1273345"/>
                <a:gd name="connsiteY84" fmla="*/ 1215469 h 1965746"/>
                <a:gd name="connsiteX85" fmla="*/ 326490 w 1273345"/>
                <a:gd name="connsiteY85" fmla="*/ 1224177 h 1965746"/>
                <a:gd name="connsiteX86" fmla="*/ 187153 w 1273345"/>
                <a:gd name="connsiteY86" fmla="*/ 1119675 h 1965746"/>
                <a:gd name="connsiteX87" fmla="*/ 56524 w 1273345"/>
                <a:gd name="connsiteY87" fmla="*/ 1041297 h 1965746"/>
                <a:gd name="connsiteX88" fmla="*/ 21690 w 1273345"/>
                <a:gd name="connsiteY88" fmla="*/ 962920 h 1965746"/>
                <a:gd name="connsiteX89" fmla="*/ 213279 w 1273345"/>
                <a:gd name="connsiteY89" fmla="*/ 1015172 h 1965746"/>
                <a:gd name="connsiteX90" fmla="*/ 378742 w 1273345"/>
                <a:gd name="connsiteY90" fmla="*/ 1076132 h 1965746"/>
                <a:gd name="connsiteX91" fmla="*/ 152319 w 1273345"/>
                <a:gd name="connsiteY91" fmla="*/ 901960 h 1965746"/>
                <a:gd name="connsiteX92" fmla="*/ 73942 w 1273345"/>
                <a:gd name="connsiteY92" fmla="*/ 841000 h 1965746"/>
                <a:gd name="connsiteX93" fmla="*/ 187153 w 1273345"/>
                <a:gd name="connsiteY93" fmla="*/ 832292 h 1965746"/>
                <a:gd name="connsiteX94" fmla="*/ 396159 w 1273345"/>
                <a:gd name="connsiteY94" fmla="*/ 823583 h 1965746"/>
                <a:gd name="connsiteX95" fmla="*/ 274239 w 1273345"/>
                <a:gd name="connsiteY95" fmla="*/ 727789 h 1965746"/>
                <a:gd name="connsiteX96" fmla="*/ 134902 w 1273345"/>
                <a:gd name="connsiteY96" fmla="*/ 710372 h 1965746"/>
                <a:gd name="connsiteX97" fmla="*/ 91359 w 1273345"/>
                <a:gd name="connsiteY97" fmla="*/ 666829 h 1965746"/>
                <a:gd name="connsiteX98" fmla="*/ 204570 w 1273345"/>
                <a:gd name="connsiteY98" fmla="*/ 631995 h 1965746"/>
                <a:gd name="connsiteX99" fmla="*/ 422284 w 1273345"/>
                <a:gd name="connsiteY99" fmla="*/ 640703 h 1965746"/>
                <a:gd name="connsiteX100" fmla="*/ 274239 w 1273345"/>
                <a:gd name="connsiteY100" fmla="*/ 527492 h 1965746"/>
                <a:gd name="connsiteX101" fmla="*/ 100067 w 1273345"/>
                <a:gd name="connsiteY101" fmla="*/ 527492 h 1965746"/>
                <a:gd name="connsiteX102" fmla="*/ 117484 w 1273345"/>
                <a:gd name="connsiteY102" fmla="*/ 449115 h 1965746"/>
                <a:gd name="connsiteX103" fmla="*/ 256822 w 1273345"/>
                <a:gd name="connsiteY103" fmla="*/ 457823 h 1965746"/>
                <a:gd name="connsiteX104" fmla="*/ 465827 w 1273345"/>
                <a:gd name="connsiteY104" fmla="*/ 518783 h 1965746"/>
                <a:gd name="connsiteX105" fmla="*/ 352616 w 1273345"/>
                <a:gd name="connsiteY105" fmla="*/ 370737 h 1965746"/>
                <a:gd name="connsiteX106" fmla="*/ 207836 w 1273345"/>
                <a:gd name="connsiteY106" fmla="*/ 338352 h 1965746"/>
                <a:gd name="connsiteX107" fmla="*/ 108776 w 1273345"/>
                <a:gd name="connsiteY107" fmla="*/ 213983 h 1965746"/>
                <a:gd name="connsiteX108" fmla="*/ 274239 w 1273345"/>
                <a:gd name="connsiteY108" fmla="*/ 248817 h 1965746"/>
                <a:gd name="connsiteX109" fmla="*/ 448410 w 1273345"/>
                <a:gd name="connsiteY109" fmla="*/ 318486 h 1965746"/>
                <a:gd name="connsiteX110" fmla="*/ 483244 w 1273345"/>
                <a:gd name="connsiteY110" fmla="*/ 248817 h 1965746"/>
                <a:gd name="connsiteX111" fmla="*/ 361324 w 1273345"/>
                <a:gd name="connsiteY111" fmla="*/ 179149 h 1965746"/>
                <a:gd name="connsiteX112" fmla="*/ 291656 w 1273345"/>
                <a:gd name="connsiteY112" fmla="*/ 31103 h 1965746"/>
                <a:gd name="connsiteX113" fmla="*/ 378742 w 1273345"/>
                <a:gd name="connsiteY113" fmla="*/ 4977 h 1965746"/>
                <a:gd name="connsiteX114" fmla="*/ 474536 w 1273345"/>
                <a:gd name="connsiteY114" fmla="*/ 100772 h 1965746"/>
                <a:gd name="connsiteX115" fmla="*/ 561622 w 1273345"/>
                <a:gd name="connsiteY115" fmla="*/ 187858 h 1965746"/>
                <a:gd name="connsiteX0" fmla="*/ 561622 w 1273345"/>
                <a:gd name="connsiteY0" fmla="*/ 187858 h 1965746"/>
                <a:gd name="connsiteX1" fmla="*/ 596455 w 1273345"/>
                <a:gd name="connsiteY1" fmla="*/ 161732 h 1965746"/>
                <a:gd name="connsiteX2" fmla="*/ 639999 w 1273345"/>
                <a:gd name="connsiteY2" fmla="*/ 179149 h 1965746"/>
                <a:gd name="connsiteX3" fmla="*/ 648707 w 1273345"/>
                <a:gd name="connsiteY3" fmla="*/ 161732 h 1965746"/>
                <a:gd name="connsiteX4" fmla="*/ 822879 w 1273345"/>
                <a:gd name="connsiteY4" fmla="*/ 65937 h 1965746"/>
                <a:gd name="connsiteX5" fmla="*/ 909964 w 1273345"/>
                <a:gd name="connsiteY5" fmla="*/ 39812 h 1965746"/>
                <a:gd name="connsiteX6" fmla="*/ 892547 w 1273345"/>
                <a:gd name="connsiteY6" fmla="*/ 118189 h 1965746"/>
                <a:gd name="connsiteX7" fmla="*/ 761919 w 1273345"/>
                <a:gd name="connsiteY7" fmla="*/ 231400 h 1965746"/>
                <a:gd name="connsiteX8" fmla="*/ 744502 w 1273345"/>
                <a:gd name="connsiteY8" fmla="*/ 292360 h 1965746"/>
                <a:gd name="connsiteX9" fmla="*/ 953507 w 1273345"/>
                <a:gd name="connsiteY9" fmla="*/ 213983 h 1965746"/>
                <a:gd name="connsiteX10" fmla="*/ 1049302 w 1273345"/>
                <a:gd name="connsiteY10" fmla="*/ 231400 h 1965746"/>
                <a:gd name="connsiteX11" fmla="*/ 1092844 w 1273345"/>
                <a:gd name="connsiteY11" fmla="*/ 318486 h 1965746"/>
                <a:gd name="connsiteX12" fmla="*/ 1014467 w 1273345"/>
                <a:gd name="connsiteY12" fmla="*/ 353320 h 1965746"/>
                <a:gd name="connsiteX13" fmla="*/ 883839 w 1273345"/>
                <a:gd name="connsiteY13" fmla="*/ 344612 h 1965746"/>
                <a:gd name="connsiteX14" fmla="*/ 788045 w 1273345"/>
                <a:gd name="connsiteY14" fmla="*/ 405572 h 1965746"/>
                <a:gd name="connsiteX15" fmla="*/ 840296 w 1273345"/>
                <a:gd name="connsiteY15" fmla="*/ 457823 h 1965746"/>
                <a:gd name="connsiteX16" fmla="*/ 1031884 w 1273345"/>
                <a:gd name="connsiteY16" fmla="*/ 440406 h 1965746"/>
                <a:gd name="connsiteX17" fmla="*/ 1162513 w 1273345"/>
                <a:gd name="connsiteY17" fmla="*/ 440406 h 1965746"/>
                <a:gd name="connsiteX18" fmla="*/ 1206056 w 1273345"/>
                <a:gd name="connsiteY18" fmla="*/ 536200 h 1965746"/>
                <a:gd name="connsiteX19" fmla="*/ 1110262 w 1273345"/>
                <a:gd name="connsiteY19" fmla="*/ 597160 h 1965746"/>
                <a:gd name="connsiteX20" fmla="*/ 927382 w 1273345"/>
                <a:gd name="connsiteY20" fmla="*/ 579743 h 1965746"/>
                <a:gd name="connsiteX21" fmla="*/ 814170 w 1273345"/>
                <a:gd name="connsiteY21" fmla="*/ 597160 h 1965746"/>
                <a:gd name="connsiteX22" fmla="*/ 970924 w 1273345"/>
                <a:gd name="connsiteY22" fmla="*/ 649412 h 1965746"/>
                <a:gd name="connsiteX23" fmla="*/ 1179930 w 1273345"/>
                <a:gd name="connsiteY23" fmla="*/ 684246 h 1965746"/>
                <a:gd name="connsiteX24" fmla="*/ 1258307 w 1273345"/>
                <a:gd name="connsiteY24" fmla="*/ 753915 h 1965746"/>
                <a:gd name="connsiteX25" fmla="*/ 1171222 w 1273345"/>
                <a:gd name="connsiteY25" fmla="*/ 832292 h 1965746"/>
                <a:gd name="connsiteX26" fmla="*/ 909964 w 1273345"/>
                <a:gd name="connsiteY26" fmla="*/ 841000 h 1965746"/>
                <a:gd name="connsiteX27" fmla="*/ 849004 w 1273345"/>
                <a:gd name="connsiteY27" fmla="*/ 867126 h 1965746"/>
                <a:gd name="connsiteX28" fmla="*/ 875130 w 1273345"/>
                <a:gd name="connsiteY28" fmla="*/ 936795 h 1965746"/>
                <a:gd name="connsiteX29" fmla="*/ 1110262 w 1273345"/>
                <a:gd name="connsiteY29" fmla="*/ 945503 h 1965746"/>
                <a:gd name="connsiteX30" fmla="*/ 1223473 w 1273345"/>
                <a:gd name="connsiteY30" fmla="*/ 980337 h 1965746"/>
                <a:gd name="connsiteX31" fmla="*/ 1249599 w 1273345"/>
                <a:gd name="connsiteY31" fmla="*/ 1084840 h 1965746"/>
                <a:gd name="connsiteX32" fmla="*/ 997050 w 1273345"/>
                <a:gd name="connsiteY32" fmla="*/ 1015172 h 1965746"/>
                <a:gd name="connsiteX33" fmla="*/ 875130 w 1273345"/>
                <a:gd name="connsiteY33" fmla="*/ 997755 h 1965746"/>
                <a:gd name="connsiteX34" fmla="*/ 866422 w 1273345"/>
                <a:gd name="connsiteY34" fmla="*/ 1084840 h 1965746"/>
                <a:gd name="connsiteX35" fmla="*/ 1101553 w 1273345"/>
                <a:gd name="connsiteY35" fmla="*/ 1128383 h 1965746"/>
                <a:gd name="connsiteX36" fmla="*/ 1249599 w 1273345"/>
                <a:gd name="connsiteY36" fmla="*/ 1128383 h 1965746"/>
                <a:gd name="connsiteX37" fmla="*/ 1145096 w 1273345"/>
                <a:gd name="connsiteY37" fmla="*/ 1198052 h 1965746"/>
                <a:gd name="connsiteX38" fmla="*/ 970924 w 1273345"/>
                <a:gd name="connsiteY38" fmla="*/ 1215469 h 1965746"/>
                <a:gd name="connsiteX39" fmla="*/ 840296 w 1273345"/>
                <a:gd name="connsiteY39" fmla="*/ 1259012 h 1965746"/>
                <a:gd name="connsiteX40" fmla="*/ 970924 w 1273345"/>
                <a:gd name="connsiteY40" fmla="*/ 1346097 h 1965746"/>
                <a:gd name="connsiteX41" fmla="*/ 1136387 w 1273345"/>
                <a:gd name="connsiteY41" fmla="*/ 1337389 h 1965746"/>
                <a:gd name="connsiteX42" fmla="*/ 1240890 w 1273345"/>
                <a:gd name="connsiteY42" fmla="*/ 1354806 h 1965746"/>
                <a:gd name="connsiteX43" fmla="*/ 1267016 w 1273345"/>
                <a:gd name="connsiteY43" fmla="*/ 1415766 h 1965746"/>
                <a:gd name="connsiteX44" fmla="*/ 1136387 w 1273345"/>
                <a:gd name="connsiteY44" fmla="*/ 1502852 h 1965746"/>
                <a:gd name="connsiteX45" fmla="*/ 979633 w 1273345"/>
                <a:gd name="connsiteY45" fmla="*/ 1476726 h 1965746"/>
                <a:gd name="connsiteX46" fmla="*/ 927382 w 1273345"/>
                <a:gd name="connsiteY46" fmla="*/ 1485435 h 1965746"/>
                <a:gd name="connsiteX47" fmla="*/ 1066719 w 1273345"/>
                <a:gd name="connsiteY47" fmla="*/ 1572520 h 1965746"/>
                <a:gd name="connsiteX48" fmla="*/ 1153804 w 1273345"/>
                <a:gd name="connsiteY48" fmla="*/ 1677023 h 1965746"/>
                <a:gd name="connsiteX49" fmla="*/ 1162513 w 1273345"/>
                <a:gd name="connsiteY49" fmla="*/ 1746692 h 1965746"/>
                <a:gd name="connsiteX50" fmla="*/ 979633 w 1273345"/>
                <a:gd name="connsiteY50" fmla="*/ 1685732 h 1965746"/>
                <a:gd name="connsiteX51" fmla="*/ 883839 w 1273345"/>
                <a:gd name="connsiteY51" fmla="*/ 1642189 h 1965746"/>
                <a:gd name="connsiteX52" fmla="*/ 866422 w 1273345"/>
                <a:gd name="connsiteY52" fmla="*/ 1703149 h 1965746"/>
                <a:gd name="connsiteX53" fmla="*/ 936090 w 1273345"/>
                <a:gd name="connsiteY53" fmla="*/ 1746692 h 1965746"/>
                <a:gd name="connsiteX54" fmla="*/ 1031884 w 1273345"/>
                <a:gd name="connsiteY54" fmla="*/ 1894737 h 1965746"/>
                <a:gd name="connsiteX55" fmla="*/ 1005759 w 1273345"/>
                <a:gd name="connsiteY55" fmla="*/ 1929572 h 1965746"/>
                <a:gd name="connsiteX56" fmla="*/ 831587 w 1273345"/>
                <a:gd name="connsiteY56" fmla="*/ 1842486 h 1965746"/>
                <a:gd name="connsiteX57" fmla="*/ 753210 w 1273345"/>
                <a:gd name="connsiteY57" fmla="*/ 1790235 h 1965746"/>
                <a:gd name="connsiteX58" fmla="*/ 788044 w 1273345"/>
                <a:gd name="connsiteY58" fmla="*/ 1877320 h 1965746"/>
                <a:gd name="connsiteX59" fmla="*/ 735793 w 1273345"/>
                <a:gd name="connsiteY59" fmla="*/ 1964406 h 1965746"/>
                <a:gd name="connsiteX60" fmla="*/ 674833 w 1273345"/>
                <a:gd name="connsiteY60" fmla="*/ 1929571 h 1965746"/>
                <a:gd name="connsiteX61" fmla="*/ 631290 w 1273345"/>
                <a:gd name="connsiteY61" fmla="*/ 1920863 h 1965746"/>
                <a:gd name="connsiteX62" fmla="*/ 631291 w 1273345"/>
                <a:gd name="connsiteY62" fmla="*/ 1868612 h 1965746"/>
                <a:gd name="connsiteX63" fmla="*/ 535496 w 1273345"/>
                <a:gd name="connsiteY63" fmla="*/ 1859903 h 1965746"/>
                <a:gd name="connsiteX64" fmla="*/ 378742 w 1273345"/>
                <a:gd name="connsiteY64" fmla="*/ 1894737 h 1965746"/>
                <a:gd name="connsiteX65" fmla="*/ 370033 w 1273345"/>
                <a:gd name="connsiteY65" fmla="*/ 1859903 h 1965746"/>
                <a:gd name="connsiteX66" fmla="*/ 509370 w 1273345"/>
                <a:gd name="connsiteY66" fmla="*/ 1746692 h 1965746"/>
                <a:gd name="connsiteX67" fmla="*/ 317782 w 1273345"/>
                <a:gd name="connsiteY67" fmla="*/ 1772817 h 1965746"/>
                <a:gd name="connsiteX68" fmla="*/ 187153 w 1273345"/>
                <a:gd name="connsiteY68" fmla="*/ 1781526 h 1965746"/>
                <a:gd name="connsiteX69" fmla="*/ 230696 w 1273345"/>
                <a:gd name="connsiteY69" fmla="*/ 1677023 h 1965746"/>
                <a:gd name="connsiteX70" fmla="*/ 361324 w 1273345"/>
                <a:gd name="connsiteY70" fmla="*/ 1677023 h 1965746"/>
                <a:gd name="connsiteX71" fmla="*/ 387450 w 1273345"/>
                <a:gd name="connsiteY71" fmla="*/ 1668315 h 1965746"/>
                <a:gd name="connsiteX72" fmla="*/ 221987 w 1273345"/>
                <a:gd name="connsiteY72" fmla="*/ 1589937 h 1965746"/>
                <a:gd name="connsiteX73" fmla="*/ 117484 w 1273345"/>
                <a:gd name="connsiteY73" fmla="*/ 1528977 h 1965746"/>
                <a:gd name="connsiteX74" fmla="*/ 317780 w 1273345"/>
                <a:gd name="connsiteY74" fmla="*/ 1528977 h 1965746"/>
                <a:gd name="connsiteX75" fmla="*/ 457118 w 1273345"/>
                <a:gd name="connsiteY75" fmla="*/ 1494143 h 1965746"/>
                <a:gd name="connsiteX76" fmla="*/ 187153 w 1273345"/>
                <a:gd name="connsiteY76" fmla="*/ 1433183 h 1965746"/>
                <a:gd name="connsiteX77" fmla="*/ 4273 w 1273345"/>
                <a:gd name="connsiteY77" fmla="*/ 1407057 h 1965746"/>
                <a:gd name="connsiteX78" fmla="*/ 82650 w 1273345"/>
                <a:gd name="connsiteY78" fmla="*/ 1372223 h 1965746"/>
                <a:gd name="connsiteX79" fmla="*/ 352616 w 1273345"/>
                <a:gd name="connsiteY79" fmla="*/ 1354806 h 1965746"/>
                <a:gd name="connsiteX80" fmla="*/ 500662 w 1273345"/>
                <a:gd name="connsiteY80" fmla="*/ 1363515 h 1965746"/>
                <a:gd name="connsiteX81" fmla="*/ 378742 w 1273345"/>
                <a:gd name="connsiteY81" fmla="*/ 1311263 h 1965746"/>
                <a:gd name="connsiteX82" fmla="*/ 152319 w 1273345"/>
                <a:gd name="connsiteY82" fmla="*/ 1302555 h 1965746"/>
                <a:gd name="connsiteX83" fmla="*/ 56524 w 1273345"/>
                <a:gd name="connsiteY83" fmla="*/ 1293846 h 1965746"/>
                <a:gd name="connsiteX84" fmla="*/ 126193 w 1273345"/>
                <a:gd name="connsiteY84" fmla="*/ 1215469 h 1965746"/>
                <a:gd name="connsiteX85" fmla="*/ 326490 w 1273345"/>
                <a:gd name="connsiteY85" fmla="*/ 1224177 h 1965746"/>
                <a:gd name="connsiteX86" fmla="*/ 187153 w 1273345"/>
                <a:gd name="connsiteY86" fmla="*/ 1119675 h 1965746"/>
                <a:gd name="connsiteX87" fmla="*/ 56524 w 1273345"/>
                <a:gd name="connsiteY87" fmla="*/ 1041297 h 1965746"/>
                <a:gd name="connsiteX88" fmla="*/ 21690 w 1273345"/>
                <a:gd name="connsiteY88" fmla="*/ 962920 h 1965746"/>
                <a:gd name="connsiteX89" fmla="*/ 213279 w 1273345"/>
                <a:gd name="connsiteY89" fmla="*/ 1015172 h 1965746"/>
                <a:gd name="connsiteX90" fmla="*/ 378742 w 1273345"/>
                <a:gd name="connsiteY90" fmla="*/ 1076132 h 1965746"/>
                <a:gd name="connsiteX91" fmla="*/ 152319 w 1273345"/>
                <a:gd name="connsiteY91" fmla="*/ 901960 h 1965746"/>
                <a:gd name="connsiteX92" fmla="*/ 73942 w 1273345"/>
                <a:gd name="connsiteY92" fmla="*/ 841000 h 1965746"/>
                <a:gd name="connsiteX93" fmla="*/ 187153 w 1273345"/>
                <a:gd name="connsiteY93" fmla="*/ 832292 h 1965746"/>
                <a:gd name="connsiteX94" fmla="*/ 396159 w 1273345"/>
                <a:gd name="connsiteY94" fmla="*/ 823583 h 1965746"/>
                <a:gd name="connsiteX95" fmla="*/ 274239 w 1273345"/>
                <a:gd name="connsiteY95" fmla="*/ 727789 h 1965746"/>
                <a:gd name="connsiteX96" fmla="*/ 134902 w 1273345"/>
                <a:gd name="connsiteY96" fmla="*/ 710372 h 1965746"/>
                <a:gd name="connsiteX97" fmla="*/ 91359 w 1273345"/>
                <a:gd name="connsiteY97" fmla="*/ 666829 h 1965746"/>
                <a:gd name="connsiteX98" fmla="*/ 204570 w 1273345"/>
                <a:gd name="connsiteY98" fmla="*/ 631995 h 1965746"/>
                <a:gd name="connsiteX99" fmla="*/ 422284 w 1273345"/>
                <a:gd name="connsiteY99" fmla="*/ 640703 h 1965746"/>
                <a:gd name="connsiteX100" fmla="*/ 274239 w 1273345"/>
                <a:gd name="connsiteY100" fmla="*/ 527492 h 1965746"/>
                <a:gd name="connsiteX101" fmla="*/ 100067 w 1273345"/>
                <a:gd name="connsiteY101" fmla="*/ 527492 h 1965746"/>
                <a:gd name="connsiteX102" fmla="*/ 117484 w 1273345"/>
                <a:gd name="connsiteY102" fmla="*/ 449115 h 1965746"/>
                <a:gd name="connsiteX103" fmla="*/ 256822 w 1273345"/>
                <a:gd name="connsiteY103" fmla="*/ 457823 h 1965746"/>
                <a:gd name="connsiteX104" fmla="*/ 465827 w 1273345"/>
                <a:gd name="connsiteY104" fmla="*/ 518783 h 1965746"/>
                <a:gd name="connsiteX105" fmla="*/ 352616 w 1273345"/>
                <a:gd name="connsiteY105" fmla="*/ 370737 h 1965746"/>
                <a:gd name="connsiteX106" fmla="*/ 207836 w 1273345"/>
                <a:gd name="connsiteY106" fmla="*/ 338352 h 1965746"/>
                <a:gd name="connsiteX107" fmla="*/ 108776 w 1273345"/>
                <a:gd name="connsiteY107" fmla="*/ 213983 h 1965746"/>
                <a:gd name="connsiteX108" fmla="*/ 321864 w 1273345"/>
                <a:gd name="connsiteY108" fmla="*/ 248817 h 1965746"/>
                <a:gd name="connsiteX109" fmla="*/ 448410 w 1273345"/>
                <a:gd name="connsiteY109" fmla="*/ 318486 h 1965746"/>
                <a:gd name="connsiteX110" fmla="*/ 483244 w 1273345"/>
                <a:gd name="connsiteY110" fmla="*/ 248817 h 1965746"/>
                <a:gd name="connsiteX111" fmla="*/ 361324 w 1273345"/>
                <a:gd name="connsiteY111" fmla="*/ 179149 h 1965746"/>
                <a:gd name="connsiteX112" fmla="*/ 291656 w 1273345"/>
                <a:gd name="connsiteY112" fmla="*/ 31103 h 1965746"/>
                <a:gd name="connsiteX113" fmla="*/ 378742 w 1273345"/>
                <a:gd name="connsiteY113" fmla="*/ 4977 h 1965746"/>
                <a:gd name="connsiteX114" fmla="*/ 474536 w 1273345"/>
                <a:gd name="connsiteY114" fmla="*/ 100772 h 1965746"/>
                <a:gd name="connsiteX115" fmla="*/ 561622 w 1273345"/>
                <a:gd name="connsiteY115" fmla="*/ 187858 h 1965746"/>
                <a:gd name="connsiteX0" fmla="*/ 561622 w 1273345"/>
                <a:gd name="connsiteY0" fmla="*/ 187858 h 1965746"/>
                <a:gd name="connsiteX1" fmla="*/ 596455 w 1273345"/>
                <a:gd name="connsiteY1" fmla="*/ 161732 h 1965746"/>
                <a:gd name="connsiteX2" fmla="*/ 639999 w 1273345"/>
                <a:gd name="connsiteY2" fmla="*/ 179149 h 1965746"/>
                <a:gd name="connsiteX3" fmla="*/ 648707 w 1273345"/>
                <a:gd name="connsiteY3" fmla="*/ 161732 h 1965746"/>
                <a:gd name="connsiteX4" fmla="*/ 822879 w 1273345"/>
                <a:gd name="connsiteY4" fmla="*/ 65937 h 1965746"/>
                <a:gd name="connsiteX5" fmla="*/ 909964 w 1273345"/>
                <a:gd name="connsiteY5" fmla="*/ 39812 h 1965746"/>
                <a:gd name="connsiteX6" fmla="*/ 892547 w 1273345"/>
                <a:gd name="connsiteY6" fmla="*/ 118189 h 1965746"/>
                <a:gd name="connsiteX7" fmla="*/ 761919 w 1273345"/>
                <a:gd name="connsiteY7" fmla="*/ 231400 h 1965746"/>
                <a:gd name="connsiteX8" fmla="*/ 744502 w 1273345"/>
                <a:gd name="connsiteY8" fmla="*/ 292360 h 1965746"/>
                <a:gd name="connsiteX9" fmla="*/ 953507 w 1273345"/>
                <a:gd name="connsiteY9" fmla="*/ 213983 h 1965746"/>
                <a:gd name="connsiteX10" fmla="*/ 1049302 w 1273345"/>
                <a:gd name="connsiteY10" fmla="*/ 231400 h 1965746"/>
                <a:gd name="connsiteX11" fmla="*/ 1092844 w 1273345"/>
                <a:gd name="connsiteY11" fmla="*/ 318486 h 1965746"/>
                <a:gd name="connsiteX12" fmla="*/ 1014467 w 1273345"/>
                <a:gd name="connsiteY12" fmla="*/ 353320 h 1965746"/>
                <a:gd name="connsiteX13" fmla="*/ 883839 w 1273345"/>
                <a:gd name="connsiteY13" fmla="*/ 344612 h 1965746"/>
                <a:gd name="connsiteX14" fmla="*/ 788045 w 1273345"/>
                <a:gd name="connsiteY14" fmla="*/ 405572 h 1965746"/>
                <a:gd name="connsiteX15" fmla="*/ 840296 w 1273345"/>
                <a:gd name="connsiteY15" fmla="*/ 457823 h 1965746"/>
                <a:gd name="connsiteX16" fmla="*/ 1031884 w 1273345"/>
                <a:gd name="connsiteY16" fmla="*/ 440406 h 1965746"/>
                <a:gd name="connsiteX17" fmla="*/ 1162513 w 1273345"/>
                <a:gd name="connsiteY17" fmla="*/ 440406 h 1965746"/>
                <a:gd name="connsiteX18" fmla="*/ 1206056 w 1273345"/>
                <a:gd name="connsiteY18" fmla="*/ 536200 h 1965746"/>
                <a:gd name="connsiteX19" fmla="*/ 1110262 w 1273345"/>
                <a:gd name="connsiteY19" fmla="*/ 597160 h 1965746"/>
                <a:gd name="connsiteX20" fmla="*/ 927382 w 1273345"/>
                <a:gd name="connsiteY20" fmla="*/ 579743 h 1965746"/>
                <a:gd name="connsiteX21" fmla="*/ 814170 w 1273345"/>
                <a:gd name="connsiteY21" fmla="*/ 597160 h 1965746"/>
                <a:gd name="connsiteX22" fmla="*/ 970924 w 1273345"/>
                <a:gd name="connsiteY22" fmla="*/ 649412 h 1965746"/>
                <a:gd name="connsiteX23" fmla="*/ 1179930 w 1273345"/>
                <a:gd name="connsiteY23" fmla="*/ 684246 h 1965746"/>
                <a:gd name="connsiteX24" fmla="*/ 1258307 w 1273345"/>
                <a:gd name="connsiteY24" fmla="*/ 753915 h 1965746"/>
                <a:gd name="connsiteX25" fmla="*/ 1171222 w 1273345"/>
                <a:gd name="connsiteY25" fmla="*/ 832292 h 1965746"/>
                <a:gd name="connsiteX26" fmla="*/ 909964 w 1273345"/>
                <a:gd name="connsiteY26" fmla="*/ 841000 h 1965746"/>
                <a:gd name="connsiteX27" fmla="*/ 849004 w 1273345"/>
                <a:gd name="connsiteY27" fmla="*/ 867126 h 1965746"/>
                <a:gd name="connsiteX28" fmla="*/ 875130 w 1273345"/>
                <a:gd name="connsiteY28" fmla="*/ 936795 h 1965746"/>
                <a:gd name="connsiteX29" fmla="*/ 1110262 w 1273345"/>
                <a:gd name="connsiteY29" fmla="*/ 945503 h 1965746"/>
                <a:gd name="connsiteX30" fmla="*/ 1223473 w 1273345"/>
                <a:gd name="connsiteY30" fmla="*/ 980337 h 1965746"/>
                <a:gd name="connsiteX31" fmla="*/ 1249599 w 1273345"/>
                <a:gd name="connsiteY31" fmla="*/ 1084840 h 1965746"/>
                <a:gd name="connsiteX32" fmla="*/ 997050 w 1273345"/>
                <a:gd name="connsiteY32" fmla="*/ 1015172 h 1965746"/>
                <a:gd name="connsiteX33" fmla="*/ 875130 w 1273345"/>
                <a:gd name="connsiteY33" fmla="*/ 997755 h 1965746"/>
                <a:gd name="connsiteX34" fmla="*/ 866422 w 1273345"/>
                <a:gd name="connsiteY34" fmla="*/ 1084840 h 1965746"/>
                <a:gd name="connsiteX35" fmla="*/ 1101553 w 1273345"/>
                <a:gd name="connsiteY35" fmla="*/ 1128383 h 1965746"/>
                <a:gd name="connsiteX36" fmla="*/ 1249599 w 1273345"/>
                <a:gd name="connsiteY36" fmla="*/ 1128383 h 1965746"/>
                <a:gd name="connsiteX37" fmla="*/ 1145096 w 1273345"/>
                <a:gd name="connsiteY37" fmla="*/ 1198052 h 1965746"/>
                <a:gd name="connsiteX38" fmla="*/ 970924 w 1273345"/>
                <a:gd name="connsiteY38" fmla="*/ 1215469 h 1965746"/>
                <a:gd name="connsiteX39" fmla="*/ 840296 w 1273345"/>
                <a:gd name="connsiteY39" fmla="*/ 1259012 h 1965746"/>
                <a:gd name="connsiteX40" fmla="*/ 970924 w 1273345"/>
                <a:gd name="connsiteY40" fmla="*/ 1346097 h 1965746"/>
                <a:gd name="connsiteX41" fmla="*/ 1136387 w 1273345"/>
                <a:gd name="connsiteY41" fmla="*/ 1337389 h 1965746"/>
                <a:gd name="connsiteX42" fmla="*/ 1240890 w 1273345"/>
                <a:gd name="connsiteY42" fmla="*/ 1354806 h 1965746"/>
                <a:gd name="connsiteX43" fmla="*/ 1267016 w 1273345"/>
                <a:gd name="connsiteY43" fmla="*/ 1415766 h 1965746"/>
                <a:gd name="connsiteX44" fmla="*/ 1136387 w 1273345"/>
                <a:gd name="connsiteY44" fmla="*/ 1502852 h 1965746"/>
                <a:gd name="connsiteX45" fmla="*/ 979633 w 1273345"/>
                <a:gd name="connsiteY45" fmla="*/ 1476726 h 1965746"/>
                <a:gd name="connsiteX46" fmla="*/ 927382 w 1273345"/>
                <a:gd name="connsiteY46" fmla="*/ 1485435 h 1965746"/>
                <a:gd name="connsiteX47" fmla="*/ 1066719 w 1273345"/>
                <a:gd name="connsiteY47" fmla="*/ 1572520 h 1965746"/>
                <a:gd name="connsiteX48" fmla="*/ 1153804 w 1273345"/>
                <a:gd name="connsiteY48" fmla="*/ 1677023 h 1965746"/>
                <a:gd name="connsiteX49" fmla="*/ 1162513 w 1273345"/>
                <a:gd name="connsiteY49" fmla="*/ 1746692 h 1965746"/>
                <a:gd name="connsiteX50" fmla="*/ 979633 w 1273345"/>
                <a:gd name="connsiteY50" fmla="*/ 1685732 h 1965746"/>
                <a:gd name="connsiteX51" fmla="*/ 883839 w 1273345"/>
                <a:gd name="connsiteY51" fmla="*/ 1642189 h 1965746"/>
                <a:gd name="connsiteX52" fmla="*/ 866422 w 1273345"/>
                <a:gd name="connsiteY52" fmla="*/ 1703149 h 1965746"/>
                <a:gd name="connsiteX53" fmla="*/ 936090 w 1273345"/>
                <a:gd name="connsiteY53" fmla="*/ 1746692 h 1965746"/>
                <a:gd name="connsiteX54" fmla="*/ 1031884 w 1273345"/>
                <a:gd name="connsiteY54" fmla="*/ 1894737 h 1965746"/>
                <a:gd name="connsiteX55" fmla="*/ 1005759 w 1273345"/>
                <a:gd name="connsiteY55" fmla="*/ 1929572 h 1965746"/>
                <a:gd name="connsiteX56" fmla="*/ 831587 w 1273345"/>
                <a:gd name="connsiteY56" fmla="*/ 1842486 h 1965746"/>
                <a:gd name="connsiteX57" fmla="*/ 753210 w 1273345"/>
                <a:gd name="connsiteY57" fmla="*/ 1790235 h 1965746"/>
                <a:gd name="connsiteX58" fmla="*/ 788044 w 1273345"/>
                <a:gd name="connsiteY58" fmla="*/ 1877320 h 1965746"/>
                <a:gd name="connsiteX59" fmla="*/ 735793 w 1273345"/>
                <a:gd name="connsiteY59" fmla="*/ 1964406 h 1965746"/>
                <a:gd name="connsiteX60" fmla="*/ 674833 w 1273345"/>
                <a:gd name="connsiteY60" fmla="*/ 1929571 h 1965746"/>
                <a:gd name="connsiteX61" fmla="*/ 631290 w 1273345"/>
                <a:gd name="connsiteY61" fmla="*/ 1920863 h 1965746"/>
                <a:gd name="connsiteX62" fmla="*/ 631291 w 1273345"/>
                <a:gd name="connsiteY62" fmla="*/ 1868612 h 1965746"/>
                <a:gd name="connsiteX63" fmla="*/ 535496 w 1273345"/>
                <a:gd name="connsiteY63" fmla="*/ 1859903 h 1965746"/>
                <a:gd name="connsiteX64" fmla="*/ 378742 w 1273345"/>
                <a:gd name="connsiteY64" fmla="*/ 1894737 h 1965746"/>
                <a:gd name="connsiteX65" fmla="*/ 370033 w 1273345"/>
                <a:gd name="connsiteY65" fmla="*/ 1859903 h 1965746"/>
                <a:gd name="connsiteX66" fmla="*/ 509370 w 1273345"/>
                <a:gd name="connsiteY66" fmla="*/ 1746692 h 1965746"/>
                <a:gd name="connsiteX67" fmla="*/ 317782 w 1273345"/>
                <a:gd name="connsiteY67" fmla="*/ 1772817 h 1965746"/>
                <a:gd name="connsiteX68" fmla="*/ 187153 w 1273345"/>
                <a:gd name="connsiteY68" fmla="*/ 1781526 h 1965746"/>
                <a:gd name="connsiteX69" fmla="*/ 230696 w 1273345"/>
                <a:gd name="connsiteY69" fmla="*/ 1677023 h 1965746"/>
                <a:gd name="connsiteX70" fmla="*/ 361324 w 1273345"/>
                <a:gd name="connsiteY70" fmla="*/ 1677023 h 1965746"/>
                <a:gd name="connsiteX71" fmla="*/ 387450 w 1273345"/>
                <a:gd name="connsiteY71" fmla="*/ 1668315 h 1965746"/>
                <a:gd name="connsiteX72" fmla="*/ 221987 w 1273345"/>
                <a:gd name="connsiteY72" fmla="*/ 1589937 h 1965746"/>
                <a:gd name="connsiteX73" fmla="*/ 117484 w 1273345"/>
                <a:gd name="connsiteY73" fmla="*/ 1528977 h 1965746"/>
                <a:gd name="connsiteX74" fmla="*/ 317780 w 1273345"/>
                <a:gd name="connsiteY74" fmla="*/ 1528977 h 1965746"/>
                <a:gd name="connsiteX75" fmla="*/ 457118 w 1273345"/>
                <a:gd name="connsiteY75" fmla="*/ 1494143 h 1965746"/>
                <a:gd name="connsiteX76" fmla="*/ 187153 w 1273345"/>
                <a:gd name="connsiteY76" fmla="*/ 1433183 h 1965746"/>
                <a:gd name="connsiteX77" fmla="*/ 4273 w 1273345"/>
                <a:gd name="connsiteY77" fmla="*/ 1407057 h 1965746"/>
                <a:gd name="connsiteX78" fmla="*/ 82650 w 1273345"/>
                <a:gd name="connsiteY78" fmla="*/ 1372223 h 1965746"/>
                <a:gd name="connsiteX79" fmla="*/ 352616 w 1273345"/>
                <a:gd name="connsiteY79" fmla="*/ 1354806 h 1965746"/>
                <a:gd name="connsiteX80" fmla="*/ 500662 w 1273345"/>
                <a:gd name="connsiteY80" fmla="*/ 1363515 h 1965746"/>
                <a:gd name="connsiteX81" fmla="*/ 378742 w 1273345"/>
                <a:gd name="connsiteY81" fmla="*/ 1311263 h 1965746"/>
                <a:gd name="connsiteX82" fmla="*/ 152319 w 1273345"/>
                <a:gd name="connsiteY82" fmla="*/ 1302555 h 1965746"/>
                <a:gd name="connsiteX83" fmla="*/ 56524 w 1273345"/>
                <a:gd name="connsiteY83" fmla="*/ 1293846 h 1965746"/>
                <a:gd name="connsiteX84" fmla="*/ 126193 w 1273345"/>
                <a:gd name="connsiteY84" fmla="*/ 1215469 h 1965746"/>
                <a:gd name="connsiteX85" fmla="*/ 326490 w 1273345"/>
                <a:gd name="connsiteY85" fmla="*/ 1224177 h 1965746"/>
                <a:gd name="connsiteX86" fmla="*/ 187153 w 1273345"/>
                <a:gd name="connsiteY86" fmla="*/ 1119675 h 1965746"/>
                <a:gd name="connsiteX87" fmla="*/ 56524 w 1273345"/>
                <a:gd name="connsiteY87" fmla="*/ 1041297 h 1965746"/>
                <a:gd name="connsiteX88" fmla="*/ 21690 w 1273345"/>
                <a:gd name="connsiteY88" fmla="*/ 962920 h 1965746"/>
                <a:gd name="connsiteX89" fmla="*/ 213279 w 1273345"/>
                <a:gd name="connsiteY89" fmla="*/ 1015172 h 1965746"/>
                <a:gd name="connsiteX90" fmla="*/ 378742 w 1273345"/>
                <a:gd name="connsiteY90" fmla="*/ 1076132 h 1965746"/>
                <a:gd name="connsiteX91" fmla="*/ 152319 w 1273345"/>
                <a:gd name="connsiteY91" fmla="*/ 901960 h 1965746"/>
                <a:gd name="connsiteX92" fmla="*/ 73942 w 1273345"/>
                <a:gd name="connsiteY92" fmla="*/ 841000 h 1965746"/>
                <a:gd name="connsiteX93" fmla="*/ 187153 w 1273345"/>
                <a:gd name="connsiteY93" fmla="*/ 832292 h 1965746"/>
                <a:gd name="connsiteX94" fmla="*/ 396159 w 1273345"/>
                <a:gd name="connsiteY94" fmla="*/ 823583 h 1965746"/>
                <a:gd name="connsiteX95" fmla="*/ 274239 w 1273345"/>
                <a:gd name="connsiteY95" fmla="*/ 727789 h 1965746"/>
                <a:gd name="connsiteX96" fmla="*/ 134902 w 1273345"/>
                <a:gd name="connsiteY96" fmla="*/ 710372 h 1965746"/>
                <a:gd name="connsiteX97" fmla="*/ 91359 w 1273345"/>
                <a:gd name="connsiteY97" fmla="*/ 666829 h 1965746"/>
                <a:gd name="connsiteX98" fmla="*/ 204570 w 1273345"/>
                <a:gd name="connsiteY98" fmla="*/ 631995 h 1965746"/>
                <a:gd name="connsiteX99" fmla="*/ 422284 w 1273345"/>
                <a:gd name="connsiteY99" fmla="*/ 640703 h 1965746"/>
                <a:gd name="connsiteX100" fmla="*/ 274239 w 1273345"/>
                <a:gd name="connsiteY100" fmla="*/ 527492 h 1965746"/>
                <a:gd name="connsiteX101" fmla="*/ 100067 w 1273345"/>
                <a:gd name="connsiteY101" fmla="*/ 527492 h 1965746"/>
                <a:gd name="connsiteX102" fmla="*/ 117484 w 1273345"/>
                <a:gd name="connsiteY102" fmla="*/ 449115 h 1965746"/>
                <a:gd name="connsiteX103" fmla="*/ 256822 w 1273345"/>
                <a:gd name="connsiteY103" fmla="*/ 457823 h 1965746"/>
                <a:gd name="connsiteX104" fmla="*/ 465827 w 1273345"/>
                <a:gd name="connsiteY104" fmla="*/ 518783 h 1965746"/>
                <a:gd name="connsiteX105" fmla="*/ 352616 w 1273345"/>
                <a:gd name="connsiteY105" fmla="*/ 370737 h 1965746"/>
                <a:gd name="connsiteX106" fmla="*/ 207836 w 1273345"/>
                <a:gd name="connsiteY106" fmla="*/ 338352 h 1965746"/>
                <a:gd name="connsiteX107" fmla="*/ 223076 w 1273345"/>
                <a:gd name="connsiteY107" fmla="*/ 252083 h 1965746"/>
                <a:gd name="connsiteX108" fmla="*/ 321864 w 1273345"/>
                <a:gd name="connsiteY108" fmla="*/ 248817 h 1965746"/>
                <a:gd name="connsiteX109" fmla="*/ 448410 w 1273345"/>
                <a:gd name="connsiteY109" fmla="*/ 318486 h 1965746"/>
                <a:gd name="connsiteX110" fmla="*/ 483244 w 1273345"/>
                <a:gd name="connsiteY110" fmla="*/ 248817 h 1965746"/>
                <a:gd name="connsiteX111" fmla="*/ 361324 w 1273345"/>
                <a:gd name="connsiteY111" fmla="*/ 179149 h 1965746"/>
                <a:gd name="connsiteX112" fmla="*/ 291656 w 1273345"/>
                <a:gd name="connsiteY112" fmla="*/ 31103 h 1965746"/>
                <a:gd name="connsiteX113" fmla="*/ 378742 w 1273345"/>
                <a:gd name="connsiteY113" fmla="*/ 4977 h 1965746"/>
                <a:gd name="connsiteX114" fmla="*/ 474536 w 1273345"/>
                <a:gd name="connsiteY114" fmla="*/ 100772 h 1965746"/>
                <a:gd name="connsiteX115" fmla="*/ 561622 w 1273345"/>
                <a:gd name="connsiteY115" fmla="*/ 187858 h 1965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273345" h="1965746">
                  <a:moveTo>
                    <a:pt x="561622" y="187858"/>
                  </a:moveTo>
                  <a:cubicBezTo>
                    <a:pt x="581942" y="198018"/>
                    <a:pt x="583392" y="163184"/>
                    <a:pt x="596455" y="161732"/>
                  </a:cubicBezTo>
                  <a:cubicBezTo>
                    <a:pt x="609518" y="160281"/>
                    <a:pt x="631290" y="179149"/>
                    <a:pt x="639999" y="179149"/>
                  </a:cubicBezTo>
                  <a:cubicBezTo>
                    <a:pt x="648708" y="179149"/>
                    <a:pt x="618227" y="180601"/>
                    <a:pt x="648707" y="161732"/>
                  </a:cubicBezTo>
                  <a:cubicBezTo>
                    <a:pt x="679187" y="142863"/>
                    <a:pt x="779336" y="86257"/>
                    <a:pt x="822879" y="65937"/>
                  </a:cubicBezTo>
                  <a:cubicBezTo>
                    <a:pt x="866422" y="45617"/>
                    <a:pt x="898353" y="31103"/>
                    <a:pt x="909964" y="39812"/>
                  </a:cubicBezTo>
                  <a:cubicBezTo>
                    <a:pt x="921575" y="48521"/>
                    <a:pt x="917221" y="86258"/>
                    <a:pt x="892547" y="118189"/>
                  </a:cubicBezTo>
                  <a:cubicBezTo>
                    <a:pt x="867873" y="150120"/>
                    <a:pt x="786593" y="202372"/>
                    <a:pt x="761919" y="231400"/>
                  </a:cubicBezTo>
                  <a:cubicBezTo>
                    <a:pt x="737245" y="260428"/>
                    <a:pt x="712571" y="295263"/>
                    <a:pt x="744502" y="292360"/>
                  </a:cubicBezTo>
                  <a:cubicBezTo>
                    <a:pt x="776433" y="289457"/>
                    <a:pt x="902707" y="224143"/>
                    <a:pt x="953507" y="213983"/>
                  </a:cubicBezTo>
                  <a:cubicBezTo>
                    <a:pt x="1004307" y="203823"/>
                    <a:pt x="1026079" y="213983"/>
                    <a:pt x="1049302" y="231400"/>
                  </a:cubicBezTo>
                  <a:cubicBezTo>
                    <a:pt x="1072525" y="248817"/>
                    <a:pt x="1098650" y="298166"/>
                    <a:pt x="1092844" y="318486"/>
                  </a:cubicBezTo>
                  <a:cubicBezTo>
                    <a:pt x="1087038" y="338806"/>
                    <a:pt x="1049301" y="348966"/>
                    <a:pt x="1014467" y="353320"/>
                  </a:cubicBezTo>
                  <a:cubicBezTo>
                    <a:pt x="979633" y="357674"/>
                    <a:pt x="921576" y="335903"/>
                    <a:pt x="883839" y="344612"/>
                  </a:cubicBezTo>
                  <a:cubicBezTo>
                    <a:pt x="846102" y="353321"/>
                    <a:pt x="795302" y="386704"/>
                    <a:pt x="788045" y="405572"/>
                  </a:cubicBezTo>
                  <a:cubicBezTo>
                    <a:pt x="780788" y="424440"/>
                    <a:pt x="799656" y="452017"/>
                    <a:pt x="840296" y="457823"/>
                  </a:cubicBezTo>
                  <a:cubicBezTo>
                    <a:pt x="880936" y="463629"/>
                    <a:pt x="978181" y="443309"/>
                    <a:pt x="1031884" y="440406"/>
                  </a:cubicBezTo>
                  <a:cubicBezTo>
                    <a:pt x="1085587" y="437503"/>
                    <a:pt x="1133484" y="424440"/>
                    <a:pt x="1162513" y="440406"/>
                  </a:cubicBezTo>
                  <a:cubicBezTo>
                    <a:pt x="1191542" y="456372"/>
                    <a:pt x="1214765" y="510074"/>
                    <a:pt x="1206056" y="536200"/>
                  </a:cubicBezTo>
                  <a:cubicBezTo>
                    <a:pt x="1197348" y="562326"/>
                    <a:pt x="1156708" y="589903"/>
                    <a:pt x="1110262" y="597160"/>
                  </a:cubicBezTo>
                  <a:cubicBezTo>
                    <a:pt x="1063816" y="604417"/>
                    <a:pt x="976731" y="579743"/>
                    <a:pt x="927382" y="579743"/>
                  </a:cubicBezTo>
                  <a:cubicBezTo>
                    <a:pt x="878033" y="579743"/>
                    <a:pt x="806913" y="585549"/>
                    <a:pt x="814170" y="597160"/>
                  </a:cubicBezTo>
                  <a:cubicBezTo>
                    <a:pt x="821427" y="608772"/>
                    <a:pt x="909964" y="634898"/>
                    <a:pt x="970924" y="649412"/>
                  </a:cubicBezTo>
                  <a:cubicBezTo>
                    <a:pt x="1031884" y="663926"/>
                    <a:pt x="1132033" y="666829"/>
                    <a:pt x="1179930" y="684246"/>
                  </a:cubicBezTo>
                  <a:cubicBezTo>
                    <a:pt x="1227827" y="701663"/>
                    <a:pt x="1259758" y="729241"/>
                    <a:pt x="1258307" y="753915"/>
                  </a:cubicBezTo>
                  <a:cubicBezTo>
                    <a:pt x="1256856" y="778589"/>
                    <a:pt x="1229279" y="817778"/>
                    <a:pt x="1171222" y="832292"/>
                  </a:cubicBezTo>
                  <a:cubicBezTo>
                    <a:pt x="1113165" y="846806"/>
                    <a:pt x="963667" y="835194"/>
                    <a:pt x="909964" y="841000"/>
                  </a:cubicBezTo>
                  <a:cubicBezTo>
                    <a:pt x="856261" y="846806"/>
                    <a:pt x="854810" y="851160"/>
                    <a:pt x="849004" y="867126"/>
                  </a:cubicBezTo>
                  <a:cubicBezTo>
                    <a:pt x="843198" y="883092"/>
                    <a:pt x="831587" y="923732"/>
                    <a:pt x="875130" y="936795"/>
                  </a:cubicBezTo>
                  <a:cubicBezTo>
                    <a:pt x="918673" y="949858"/>
                    <a:pt x="1052205" y="938246"/>
                    <a:pt x="1110262" y="945503"/>
                  </a:cubicBezTo>
                  <a:cubicBezTo>
                    <a:pt x="1168319" y="952760"/>
                    <a:pt x="1200250" y="957114"/>
                    <a:pt x="1223473" y="980337"/>
                  </a:cubicBezTo>
                  <a:cubicBezTo>
                    <a:pt x="1246696" y="1003560"/>
                    <a:pt x="1287336" y="1079034"/>
                    <a:pt x="1249599" y="1084840"/>
                  </a:cubicBezTo>
                  <a:cubicBezTo>
                    <a:pt x="1211862" y="1090646"/>
                    <a:pt x="1059461" y="1029686"/>
                    <a:pt x="997050" y="1015172"/>
                  </a:cubicBezTo>
                  <a:cubicBezTo>
                    <a:pt x="934639" y="1000658"/>
                    <a:pt x="896901" y="986144"/>
                    <a:pt x="875130" y="997755"/>
                  </a:cubicBezTo>
                  <a:cubicBezTo>
                    <a:pt x="853359" y="1009366"/>
                    <a:pt x="828685" y="1063069"/>
                    <a:pt x="866422" y="1084840"/>
                  </a:cubicBezTo>
                  <a:cubicBezTo>
                    <a:pt x="904159" y="1106611"/>
                    <a:pt x="1037690" y="1121126"/>
                    <a:pt x="1101553" y="1128383"/>
                  </a:cubicBezTo>
                  <a:cubicBezTo>
                    <a:pt x="1165416" y="1135640"/>
                    <a:pt x="1242342" y="1116772"/>
                    <a:pt x="1249599" y="1128383"/>
                  </a:cubicBezTo>
                  <a:cubicBezTo>
                    <a:pt x="1256856" y="1139995"/>
                    <a:pt x="1191542" y="1183538"/>
                    <a:pt x="1145096" y="1198052"/>
                  </a:cubicBezTo>
                  <a:cubicBezTo>
                    <a:pt x="1098650" y="1212566"/>
                    <a:pt x="1021724" y="1205309"/>
                    <a:pt x="970924" y="1215469"/>
                  </a:cubicBezTo>
                  <a:cubicBezTo>
                    <a:pt x="920124" y="1225629"/>
                    <a:pt x="840296" y="1237241"/>
                    <a:pt x="840296" y="1259012"/>
                  </a:cubicBezTo>
                  <a:cubicBezTo>
                    <a:pt x="840296" y="1280783"/>
                    <a:pt x="921576" y="1333034"/>
                    <a:pt x="970924" y="1346097"/>
                  </a:cubicBezTo>
                  <a:cubicBezTo>
                    <a:pt x="1020273" y="1359160"/>
                    <a:pt x="1091393" y="1335938"/>
                    <a:pt x="1136387" y="1337389"/>
                  </a:cubicBezTo>
                  <a:cubicBezTo>
                    <a:pt x="1181381" y="1338841"/>
                    <a:pt x="1219119" y="1341743"/>
                    <a:pt x="1240890" y="1354806"/>
                  </a:cubicBezTo>
                  <a:cubicBezTo>
                    <a:pt x="1262661" y="1367869"/>
                    <a:pt x="1284433" y="1391092"/>
                    <a:pt x="1267016" y="1415766"/>
                  </a:cubicBezTo>
                  <a:cubicBezTo>
                    <a:pt x="1249599" y="1440440"/>
                    <a:pt x="1184284" y="1492692"/>
                    <a:pt x="1136387" y="1502852"/>
                  </a:cubicBezTo>
                  <a:cubicBezTo>
                    <a:pt x="1088490" y="1513012"/>
                    <a:pt x="1014467" y="1479629"/>
                    <a:pt x="979633" y="1476726"/>
                  </a:cubicBezTo>
                  <a:cubicBezTo>
                    <a:pt x="944799" y="1473823"/>
                    <a:pt x="912868" y="1469469"/>
                    <a:pt x="927382" y="1485435"/>
                  </a:cubicBezTo>
                  <a:cubicBezTo>
                    <a:pt x="941896" y="1501401"/>
                    <a:pt x="1028982" y="1540589"/>
                    <a:pt x="1066719" y="1572520"/>
                  </a:cubicBezTo>
                  <a:cubicBezTo>
                    <a:pt x="1104456" y="1604451"/>
                    <a:pt x="1137838" y="1647994"/>
                    <a:pt x="1153804" y="1677023"/>
                  </a:cubicBezTo>
                  <a:cubicBezTo>
                    <a:pt x="1169770" y="1706052"/>
                    <a:pt x="1191541" y="1745241"/>
                    <a:pt x="1162513" y="1746692"/>
                  </a:cubicBezTo>
                  <a:cubicBezTo>
                    <a:pt x="1133485" y="1748143"/>
                    <a:pt x="1026079" y="1703149"/>
                    <a:pt x="979633" y="1685732"/>
                  </a:cubicBezTo>
                  <a:cubicBezTo>
                    <a:pt x="933187" y="1668315"/>
                    <a:pt x="902708" y="1639286"/>
                    <a:pt x="883839" y="1642189"/>
                  </a:cubicBezTo>
                  <a:cubicBezTo>
                    <a:pt x="864970" y="1645092"/>
                    <a:pt x="857714" y="1685732"/>
                    <a:pt x="866422" y="1703149"/>
                  </a:cubicBezTo>
                  <a:cubicBezTo>
                    <a:pt x="875130" y="1720566"/>
                    <a:pt x="908513" y="1714761"/>
                    <a:pt x="936090" y="1746692"/>
                  </a:cubicBezTo>
                  <a:cubicBezTo>
                    <a:pt x="963667" y="1778623"/>
                    <a:pt x="1020273" y="1864257"/>
                    <a:pt x="1031884" y="1894737"/>
                  </a:cubicBezTo>
                  <a:cubicBezTo>
                    <a:pt x="1043496" y="1925217"/>
                    <a:pt x="1039142" y="1938280"/>
                    <a:pt x="1005759" y="1929572"/>
                  </a:cubicBezTo>
                  <a:cubicBezTo>
                    <a:pt x="972376" y="1920864"/>
                    <a:pt x="873678" y="1865709"/>
                    <a:pt x="831587" y="1842486"/>
                  </a:cubicBezTo>
                  <a:cubicBezTo>
                    <a:pt x="789496" y="1819263"/>
                    <a:pt x="760467" y="1784429"/>
                    <a:pt x="753210" y="1790235"/>
                  </a:cubicBezTo>
                  <a:cubicBezTo>
                    <a:pt x="745953" y="1796041"/>
                    <a:pt x="790947" y="1848292"/>
                    <a:pt x="788044" y="1877320"/>
                  </a:cubicBezTo>
                  <a:cubicBezTo>
                    <a:pt x="785141" y="1906348"/>
                    <a:pt x="754662" y="1955698"/>
                    <a:pt x="735793" y="1964406"/>
                  </a:cubicBezTo>
                  <a:cubicBezTo>
                    <a:pt x="716925" y="1973115"/>
                    <a:pt x="692250" y="1936828"/>
                    <a:pt x="674833" y="1929571"/>
                  </a:cubicBezTo>
                  <a:cubicBezTo>
                    <a:pt x="657416" y="1922314"/>
                    <a:pt x="638547" y="1931023"/>
                    <a:pt x="631290" y="1920863"/>
                  </a:cubicBezTo>
                  <a:cubicBezTo>
                    <a:pt x="624033" y="1910703"/>
                    <a:pt x="647257" y="1878772"/>
                    <a:pt x="631291" y="1868612"/>
                  </a:cubicBezTo>
                  <a:cubicBezTo>
                    <a:pt x="615325" y="1858452"/>
                    <a:pt x="577587" y="1855549"/>
                    <a:pt x="535496" y="1859903"/>
                  </a:cubicBezTo>
                  <a:cubicBezTo>
                    <a:pt x="493405" y="1864257"/>
                    <a:pt x="406319" y="1894737"/>
                    <a:pt x="378742" y="1894737"/>
                  </a:cubicBezTo>
                  <a:cubicBezTo>
                    <a:pt x="351165" y="1894737"/>
                    <a:pt x="348262" y="1884577"/>
                    <a:pt x="370033" y="1859903"/>
                  </a:cubicBezTo>
                  <a:cubicBezTo>
                    <a:pt x="391804" y="1835229"/>
                    <a:pt x="518078" y="1761206"/>
                    <a:pt x="509370" y="1746692"/>
                  </a:cubicBezTo>
                  <a:cubicBezTo>
                    <a:pt x="500662" y="1732178"/>
                    <a:pt x="371485" y="1767011"/>
                    <a:pt x="317782" y="1772817"/>
                  </a:cubicBezTo>
                  <a:cubicBezTo>
                    <a:pt x="264079" y="1778623"/>
                    <a:pt x="201667" y="1797492"/>
                    <a:pt x="187153" y="1781526"/>
                  </a:cubicBezTo>
                  <a:cubicBezTo>
                    <a:pt x="172639" y="1765560"/>
                    <a:pt x="201668" y="1694440"/>
                    <a:pt x="230696" y="1677023"/>
                  </a:cubicBezTo>
                  <a:cubicBezTo>
                    <a:pt x="259724" y="1659606"/>
                    <a:pt x="335198" y="1678474"/>
                    <a:pt x="361324" y="1677023"/>
                  </a:cubicBezTo>
                  <a:cubicBezTo>
                    <a:pt x="387450" y="1675572"/>
                    <a:pt x="410673" y="1682829"/>
                    <a:pt x="387450" y="1668315"/>
                  </a:cubicBezTo>
                  <a:cubicBezTo>
                    <a:pt x="364227" y="1653801"/>
                    <a:pt x="266981" y="1613160"/>
                    <a:pt x="221987" y="1589937"/>
                  </a:cubicBezTo>
                  <a:cubicBezTo>
                    <a:pt x="176993" y="1566714"/>
                    <a:pt x="101519" y="1539137"/>
                    <a:pt x="117484" y="1528977"/>
                  </a:cubicBezTo>
                  <a:cubicBezTo>
                    <a:pt x="133450" y="1518817"/>
                    <a:pt x="261174" y="1534783"/>
                    <a:pt x="317780" y="1528977"/>
                  </a:cubicBezTo>
                  <a:cubicBezTo>
                    <a:pt x="374386" y="1523171"/>
                    <a:pt x="478889" y="1510109"/>
                    <a:pt x="457118" y="1494143"/>
                  </a:cubicBezTo>
                  <a:cubicBezTo>
                    <a:pt x="435347" y="1478177"/>
                    <a:pt x="262627" y="1447697"/>
                    <a:pt x="187153" y="1433183"/>
                  </a:cubicBezTo>
                  <a:cubicBezTo>
                    <a:pt x="111679" y="1418669"/>
                    <a:pt x="21690" y="1417217"/>
                    <a:pt x="4273" y="1407057"/>
                  </a:cubicBezTo>
                  <a:cubicBezTo>
                    <a:pt x="-13144" y="1396897"/>
                    <a:pt x="24593" y="1380931"/>
                    <a:pt x="82650" y="1372223"/>
                  </a:cubicBezTo>
                  <a:cubicBezTo>
                    <a:pt x="140707" y="1363515"/>
                    <a:pt x="282947" y="1356257"/>
                    <a:pt x="352616" y="1354806"/>
                  </a:cubicBezTo>
                  <a:cubicBezTo>
                    <a:pt x="422285" y="1353355"/>
                    <a:pt x="496308" y="1370772"/>
                    <a:pt x="500662" y="1363515"/>
                  </a:cubicBezTo>
                  <a:cubicBezTo>
                    <a:pt x="505016" y="1356258"/>
                    <a:pt x="436799" y="1321423"/>
                    <a:pt x="378742" y="1311263"/>
                  </a:cubicBezTo>
                  <a:cubicBezTo>
                    <a:pt x="320685" y="1301103"/>
                    <a:pt x="206022" y="1305458"/>
                    <a:pt x="152319" y="1302555"/>
                  </a:cubicBezTo>
                  <a:cubicBezTo>
                    <a:pt x="98616" y="1299652"/>
                    <a:pt x="60878" y="1308360"/>
                    <a:pt x="56524" y="1293846"/>
                  </a:cubicBezTo>
                  <a:cubicBezTo>
                    <a:pt x="52170" y="1279332"/>
                    <a:pt x="81199" y="1227080"/>
                    <a:pt x="126193" y="1215469"/>
                  </a:cubicBezTo>
                  <a:cubicBezTo>
                    <a:pt x="171187" y="1203858"/>
                    <a:pt x="316330" y="1240143"/>
                    <a:pt x="326490" y="1224177"/>
                  </a:cubicBezTo>
                  <a:cubicBezTo>
                    <a:pt x="336650" y="1208211"/>
                    <a:pt x="232147" y="1150155"/>
                    <a:pt x="187153" y="1119675"/>
                  </a:cubicBezTo>
                  <a:cubicBezTo>
                    <a:pt x="142159" y="1089195"/>
                    <a:pt x="84101" y="1067423"/>
                    <a:pt x="56524" y="1041297"/>
                  </a:cubicBezTo>
                  <a:cubicBezTo>
                    <a:pt x="28947" y="1015171"/>
                    <a:pt x="-4436" y="967274"/>
                    <a:pt x="21690" y="962920"/>
                  </a:cubicBezTo>
                  <a:cubicBezTo>
                    <a:pt x="47816" y="958566"/>
                    <a:pt x="153770" y="996303"/>
                    <a:pt x="213279" y="1015172"/>
                  </a:cubicBezTo>
                  <a:cubicBezTo>
                    <a:pt x="272788" y="1034041"/>
                    <a:pt x="388902" y="1095001"/>
                    <a:pt x="378742" y="1076132"/>
                  </a:cubicBezTo>
                  <a:cubicBezTo>
                    <a:pt x="368582" y="1057263"/>
                    <a:pt x="152319" y="901960"/>
                    <a:pt x="152319" y="901960"/>
                  </a:cubicBezTo>
                  <a:cubicBezTo>
                    <a:pt x="101519" y="862771"/>
                    <a:pt x="68136" y="852611"/>
                    <a:pt x="73942" y="841000"/>
                  </a:cubicBezTo>
                  <a:cubicBezTo>
                    <a:pt x="79748" y="829389"/>
                    <a:pt x="133450" y="835195"/>
                    <a:pt x="187153" y="832292"/>
                  </a:cubicBezTo>
                  <a:cubicBezTo>
                    <a:pt x="240856" y="829389"/>
                    <a:pt x="381645" y="841000"/>
                    <a:pt x="396159" y="823583"/>
                  </a:cubicBezTo>
                  <a:cubicBezTo>
                    <a:pt x="410673" y="806166"/>
                    <a:pt x="317782" y="746657"/>
                    <a:pt x="274239" y="727789"/>
                  </a:cubicBezTo>
                  <a:cubicBezTo>
                    <a:pt x="230696" y="708921"/>
                    <a:pt x="165382" y="720532"/>
                    <a:pt x="134902" y="710372"/>
                  </a:cubicBezTo>
                  <a:cubicBezTo>
                    <a:pt x="104422" y="700212"/>
                    <a:pt x="79748" y="679892"/>
                    <a:pt x="91359" y="666829"/>
                  </a:cubicBezTo>
                  <a:cubicBezTo>
                    <a:pt x="102970" y="653766"/>
                    <a:pt x="149416" y="636349"/>
                    <a:pt x="204570" y="631995"/>
                  </a:cubicBezTo>
                  <a:cubicBezTo>
                    <a:pt x="259724" y="627641"/>
                    <a:pt x="410673" y="658120"/>
                    <a:pt x="422284" y="640703"/>
                  </a:cubicBezTo>
                  <a:cubicBezTo>
                    <a:pt x="433895" y="623286"/>
                    <a:pt x="327942" y="546361"/>
                    <a:pt x="274239" y="527492"/>
                  </a:cubicBezTo>
                  <a:cubicBezTo>
                    <a:pt x="220536" y="508624"/>
                    <a:pt x="126193" y="540555"/>
                    <a:pt x="100067" y="527492"/>
                  </a:cubicBezTo>
                  <a:cubicBezTo>
                    <a:pt x="73941" y="514429"/>
                    <a:pt x="91358" y="460726"/>
                    <a:pt x="117484" y="449115"/>
                  </a:cubicBezTo>
                  <a:cubicBezTo>
                    <a:pt x="143610" y="437504"/>
                    <a:pt x="198765" y="446212"/>
                    <a:pt x="256822" y="457823"/>
                  </a:cubicBezTo>
                  <a:cubicBezTo>
                    <a:pt x="314879" y="469434"/>
                    <a:pt x="449861" y="533297"/>
                    <a:pt x="465827" y="518783"/>
                  </a:cubicBezTo>
                  <a:cubicBezTo>
                    <a:pt x="481793" y="504269"/>
                    <a:pt x="395615" y="400809"/>
                    <a:pt x="352616" y="370737"/>
                  </a:cubicBezTo>
                  <a:cubicBezTo>
                    <a:pt x="309617" y="340665"/>
                    <a:pt x="229426" y="358128"/>
                    <a:pt x="207836" y="338352"/>
                  </a:cubicBezTo>
                  <a:cubicBezTo>
                    <a:pt x="186246" y="318576"/>
                    <a:pt x="204071" y="267006"/>
                    <a:pt x="223076" y="252083"/>
                  </a:cubicBezTo>
                  <a:cubicBezTo>
                    <a:pt x="242081" y="237160"/>
                    <a:pt x="284308" y="237750"/>
                    <a:pt x="321864" y="248817"/>
                  </a:cubicBezTo>
                  <a:cubicBezTo>
                    <a:pt x="359420" y="259884"/>
                    <a:pt x="421513" y="318486"/>
                    <a:pt x="448410" y="318486"/>
                  </a:cubicBezTo>
                  <a:cubicBezTo>
                    <a:pt x="475307" y="318486"/>
                    <a:pt x="497758" y="272040"/>
                    <a:pt x="483244" y="248817"/>
                  </a:cubicBezTo>
                  <a:cubicBezTo>
                    <a:pt x="468730" y="225594"/>
                    <a:pt x="393255" y="215435"/>
                    <a:pt x="361324" y="179149"/>
                  </a:cubicBezTo>
                  <a:cubicBezTo>
                    <a:pt x="329393" y="142863"/>
                    <a:pt x="288753" y="60131"/>
                    <a:pt x="291656" y="31103"/>
                  </a:cubicBezTo>
                  <a:cubicBezTo>
                    <a:pt x="294559" y="2075"/>
                    <a:pt x="348262" y="-6635"/>
                    <a:pt x="378742" y="4977"/>
                  </a:cubicBezTo>
                  <a:cubicBezTo>
                    <a:pt x="409222" y="16588"/>
                    <a:pt x="444056" y="70292"/>
                    <a:pt x="474536" y="100772"/>
                  </a:cubicBezTo>
                  <a:cubicBezTo>
                    <a:pt x="505016" y="131252"/>
                    <a:pt x="541302" y="177698"/>
                    <a:pt x="561622" y="187858"/>
                  </a:cubicBezTo>
                  <a:close/>
                </a:path>
              </a:pathLst>
            </a:custGeom>
            <a:solidFill>
              <a:srgbClr val="70AD47">
                <a:lumMod val="75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4" name="Rectangle 263"/>
            <p:cNvSpPr/>
            <p:nvPr/>
          </p:nvSpPr>
          <p:spPr>
            <a:xfrm>
              <a:off x="1917821" y="2933909"/>
              <a:ext cx="278674" cy="121920"/>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5" name="Rectangle 264"/>
            <p:cNvSpPr/>
            <p:nvPr/>
          </p:nvSpPr>
          <p:spPr>
            <a:xfrm>
              <a:off x="1916854" y="4645144"/>
              <a:ext cx="278674" cy="121920"/>
            </a:xfrm>
            <a:prstGeom prst="rect">
              <a:avLst/>
            </a:prstGeom>
            <a:solidFill>
              <a:srgbClr val="ED7D31">
                <a:lumMod val="75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6" name="Oval 265"/>
            <p:cNvSpPr/>
            <p:nvPr/>
          </p:nvSpPr>
          <p:spPr>
            <a:xfrm>
              <a:off x="3640181" y="5944982"/>
              <a:ext cx="1402080" cy="661852"/>
            </a:xfrm>
            <a:prstGeom prst="ellipse">
              <a:avLst/>
            </a:prstGeom>
            <a:solidFill>
              <a:srgbClr val="ED7D31">
                <a:lumMod val="60000"/>
                <a:lumOff val="4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Bile Acids</a:t>
              </a:r>
            </a:p>
          </p:txBody>
        </p:sp>
        <p:cxnSp>
          <p:nvCxnSpPr>
            <p:cNvPr id="267" name="Straight Connector 266"/>
            <p:cNvCxnSpPr>
              <a:stCxn id="266" idx="0"/>
              <a:endCxn id="268" idx="0"/>
            </p:cNvCxnSpPr>
            <p:nvPr/>
          </p:nvCxnSpPr>
          <p:spPr>
            <a:xfrm flipV="1">
              <a:off x="4341221" y="5585669"/>
              <a:ext cx="0" cy="359313"/>
            </a:xfrm>
            <a:prstGeom prst="line">
              <a:avLst/>
            </a:prstGeom>
            <a:noFill/>
            <a:ln w="38100" cap="flat" cmpd="sng" algn="ctr">
              <a:solidFill>
                <a:sysClr val="windowText" lastClr="000000"/>
              </a:solidFill>
              <a:prstDash val="solid"/>
              <a:miter lim="800000"/>
            </a:ln>
            <a:effectLst/>
          </p:spPr>
        </p:cxnSp>
        <p:sp>
          <p:nvSpPr>
            <p:cNvPr id="268" name="Down Arrow 267"/>
            <p:cNvSpPr/>
            <p:nvPr/>
          </p:nvSpPr>
          <p:spPr>
            <a:xfrm rot="10800000">
              <a:off x="3451005" y="4706104"/>
              <a:ext cx="1780433" cy="879565"/>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69" name="TextBox 268"/>
            <p:cNvSpPr txBox="1"/>
            <p:nvPr/>
          </p:nvSpPr>
          <p:spPr>
            <a:xfrm>
              <a:off x="3451005" y="4971990"/>
              <a:ext cx="1796134"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NTCP</a:t>
              </a:r>
            </a:p>
          </p:txBody>
        </p:sp>
        <p:sp>
          <p:nvSpPr>
            <p:cNvPr id="270" name="Oval 269"/>
            <p:cNvSpPr/>
            <p:nvPr/>
          </p:nvSpPr>
          <p:spPr>
            <a:xfrm>
              <a:off x="3640182" y="3549226"/>
              <a:ext cx="1402080" cy="661852"/>
            </a:xfrm>
            <a:prstGeom prst="ellipse">
              <a:avLst/>
            </a:prstGeom>
            <a:solidFill>
              <a:srgbClr val="ED7D31">
                <a:lumMod val="60000"/>
                <a:lumOff val="4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Bile Acids</a:t>
              </a:r>
            </a:p>
          </p:txBody>
        </p:sp>
        <p:cxnSp>
          <p:nvCxnSpPr>
            <p:cNvPr id="271" name="Straight Connector 270"/>
            <p:cNvCxnSpPr/>
            <p:nvPr/>
          </p:nvCxnSpPr>
          <p:spPr>
            <a:xfrm>
              <a:off x="2781423" y="3889677"/>
              <a:ext cx="858759" cy="0"/>
            </a:xfrm>
            <a:prstGeom prst="line">
              <a:avLst/>
            </a:prstGeom>
            <a:noFill/>
            <a:ln w="38100" cap="flat" cmpd="sng" algn="ctr">
              <a:solidFill>
                <a:sysClr val="windowText" lastClr="000000"/>
              </a:solidFill>
              <a:prstDash val="solid"/>
              <a:miter lim="800000"/>
              <a:headEnd type="triangle" w="lg" len="lg"/>
              <a:tailEnd type="none" w="lg" len="lg"/>
            </a:ln>
            <a:effectLst/>
          </p:spPr>
        </p:cxnSp>
        <p:cxnSp>
          <p:nvCxnSpPr>
            <p:cNvPr id="272" name="Straight Connector 271"/>
            <p:cNvCxnSpPr>
              <a:stCxn id="270" idx="4"/>
              <a:endCxn id="268" idx="2"/>
            </p:cNvCxnSpPr>
            <p:nvPr/>
          </p:nvCxnSpPr>
          <p:spPr>
            <a:xfrm flipH="1">
              <a:off x="4341221" y="4211078"/>
              <a:ext cx="1" cy="495026"/>
            </a:xfrm>
            <a:prstGeom prst="line">
              <a:avLst/>
            </a:prstGeom>
            <a:noFill/>
            <a:ln w="38100" cap="flat" cmpd="sng" algn="ctr">
              <a:solidFill>
                <a:sysClr val="windowText" lastClr="000000"/>
              </a:solidFill>
              <a:prstDash val="solid"/>
              <a:miter lim="800000"/>
              <a:headEnd type="triangle" w="lg" len="lg"/>
              <a:tailEnd type="none" w="lg" len="lg"/>
            </a:ln>
            <a:effectLst/>
          </p:spPr>
        </p:cxnSp>
        <p:cxnSp>
          <p:nvCxnSpPr>
            <p:cNvPr id="273" name="Straight Connector 272"/>
            <p:cNvCxnSpPr/>
            <p:nvPr/>
          </p:nvCxnSpPr>
          <p:spPr>
            <a:xfrm flipH="1">
              <a:off x="4341221" y="3062343"/>
              <a:ext cx="1" cy="495026"/>
            </a:xfrm>
            <a:prstGeom prst="line">
              <a:avLst/>
            </a:prstGeom>
            <a:noFill/>
            <a:ln w="38100" cap="flat" cmpd="sng" algn="ctr">
              <a:solidFill>
                <a:sysClr val="windowText" lastClr="000000"/>
              </a:solidFill>
              <a:prstDash val="solid"/>
              <a:miter lim="800000"/>
              <a:headEnd type="triangle" w="lg" len="lg"/>
              <a:tailEnd type="none" w="lg" len="lg"/>
            </a:ln>
            <a:effectLst/>
          </p:spPr>
        </p:cxnSp>
        <p:sp>
          <p:nvSpPr>
            <p:cNvPr id="274" name="Down Arrow 273"/>
            <p:cNvSpPr/>
            <p:nvPr/>
          </p:nvSpPr>
          <p:spPr>
            <a:xfrm rot="10800000">
              <a:off x="3455925" y="2181647"/>
              <a:ext cx="1780433" cy="879565"/>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75" name="TextBox 274"/>
            <p:cNvSpPr txBox="1"/>
            <p:nvPr/>
          </p:nvSpPr>
          <p:spPr>
            <a:xfrm>
              <a:off x="3470199" y="2373371"/>
              <a:ext cx="1796134"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black"/>
                  </a:solidFill>
                  <a:effectLst/>
                  <a:uLnTx/>
                  <a:uFillTx/>
                </a:rPr>
                <a:t>OST</a:t>
              </a:r>
              <a:r>
                <a:rPr kumimoji="0" lang="en-US" sz="2400" b="1" i="0" u="none" strike="noStrike" kern="0" cap="none" spc="0" normalizeH="0" baseline="0" noProof="0" dirty="0" err="1">
                  <a:ln>
                    <a:noFill/>
                  </a:ln>
                  <a:solidFill>
                    <a:prstClr val="black"/>
                  </a:solidFill>
                  <a:effectLst/>
                  <a:uLnTx/>
                  <a:uFillTx/>
                  <a:latin typeface="Symbol" panose="05050102010706020507" pitchFamily="18" charset="2"/>
                </a:rPr>
                <a:t>a</a:t>
              </a:r>
              <a:r>
                <a:rPr kumimoji="0" lang="en-US" sz="2400" b="1" i="0" u="none" strike="noStrike" kern="0" cap="none" spc="0" normalizeH="0" baseline="0" noProof="0" dirty="0">
                  <a:ln>
                    <a:noFill/>
                  </a:ln>
                  <a:solidFill>
                    <a:prstClr val="black"/>
                  </a:solidFill>
                  <a:effectLst/>
                  <a:uLnTx/>
                  <a:uFillTx/>
                </a:rPr>
                <a:t>/</a:t>
              </a:r>
              <a:r>
                <a:rPr kumimoji="0" lang="en-US" sz="2400" b="1" i="0" u="none" strike="noStrike" kern="0" cap="none" spc="0" normalizeH="0" baseline="0" noProof="0" dirty="0">
                  <a:ln>
                    <a:noFill/>
                  </a:ln>
                  <a:solidFill>
                    <a:prstClr val="black"/>
                  </a:solidFill>
                  <a:effectLst/>
                  <a:uLnTx/>
                  <a:uFillTx/>
                  <a:latin typeface="Symbol" panose="05050102010706020507" pitchFamily="18" charset="2"/>
                </a:rPr>
                <a:t>b</a:t>
              </a:r>
            </a:p>
          </p:txBody>
        </p:sp>
        <p:sp>
          <p:nvSpPr>
            <p:cNvPr id="276" name="Down Arrow 275"/>
            <p:cNvSpPr/>
            <p:nvPr/>
          </p:nvSpPr>
          <p:spPr>
            <a:xfrm rot="5400000">
              <a:off x="1877267" y="3450310"/>
              <a:ext cx="928747" cy="879565"/>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77" name="TextBox 276"/>
            <p:cNvSpPr txBox="1"/>
            <p:nvPr/>
          </p:nvSpPr>
          <p:spPr>
            <a:xfrm>
              <a:off x="1916854" y="3689622"/>
              <a:ext cx="864569"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BSEP</a:t>
              </a:r>
            </a:p>
          </p:txBody>
        </p:sp>
        <p:sp>
          <p:nvSpPr>
            <p:cNvPr id="278" name="TextBox 277"/>
            <p:cNvSpPr txBox="1"/>
            <p:nvPr/>
          </p:nvSpPr>
          <p:spPr>
            <a:xfrm>
              <a:off x="6092950" y="3309856"/>
              <a:ext cx="916975" cy="71595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Bile Pocket</a:t>
              </a:r>
            </a:p>
          </p:txBody>
        </p:sp>
        <p:sp>
          <p:nvSpPr>
            <p:cNvPr id="279" name="TextBox 278"/>
            <p:cNvSpPr txBox="1"/>
            <p:nvPr/>
          </p:nvSpPr>
          <p:spPr>
            <a:xfrm>
              <a:off x="1252421" y="5006089"/>
              <a:ext cx="1955175"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Blood Flow </a:t>
              </a:r>
            </a:p>
          </p:txBody>
        </p:sp>
        <p:sp>
          <p:nvSpPr>
            <p:cNvPr id="280" name="TextBox 279"/>
            <p:cNvSpPr txBox="1"/>
            <p:nvPr/>
          </p:nvSpPr>
          <p:spPr>
            <a:xfrm>
              <a:off x="1252422" y="2380061"/>
              <a:ext cx="1955175"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Blood Flow </a:t>
              </a:r>
            </a:p>
          </p:txBody>
        </p:sp>
        <p:sp>
          <p:nvSpPr>
            <p:cNvPr id="281" name="TextBox 280"/>
            <p:cNvSpPr txBox="1"/>
            <p:nvPr/>
          </p:nvSpPr>
          <p:spPr>
            <a:xfrm>
              <a:off x="2425791" y="2724329"/>
              <a:ext cx="1955175"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Hepatocyte</a:t>
              </a:r>
            </a:p>
          </p:txBody>
        </p:sp>
      </p:grpSp>
      <p:sp>
        <p:nvSpPr>
          <p:cNvPr id="282" name="TextBox 281"/>
          <p:cNvSpPr txBox="1"/>
          <p:nvPr/>
        </p:nvSpPr>
        <p:spPr>
          <a:xfrm>
            <a:off x="25794249" y="13456444"/>
            <a:ext cx="7842427" cy="523220"/>
          </a:xfrm>
          <a:prstGeom prst="rect">
            <a:avLst/>
          </a:prstGeom>
          <a:noFill/>
        </p:spPr>
        <p:txBody>
          <a:bodyPr wrap="square" rtlCol="0">
            <a:spAutoFit/>
          </a:bodyPr>
          <a:lstStyle/>
          <a:p>
            <a:r>
              <a:rPr lang="en-US" sz="2800" b="1" i="1" dirty="0">
                <a:solidFill>
                  <a:srgbClr val="003152"/>
                </a:solidFill>
              </a:rPr>
              <a:t>Figure 2.  Schematic of sodium taurocholate uptake</a:t>
            </a:r>
            <a:endParaRPr lang="en-US" sz="2800" i="1" dirty="0"/>
          </a:p>
        </p:txBody>
      </p:sp>
      <p:sp>
        <p:nvSpPr>
          <p:cNvPr id="283" name="TextBox 282"/>
          <p:cNvSpPr txBox="1"/>
          <p:nvPr/>
        </p:nvSpPr>
        <p:spPr>
          <a:xfrm>
            <a:off x="960958" y="29047887"/>
            <a:ext cx="15058654" cy="2677656"/>
          </a:xfrm>
          <a:prstGeom prst="rect">
            <a:avLst/>
          </a:prstGeom>
          <a:noFill/>
        </p:spPr>
        <p:txBody>
          <a:bodyPr wrap="square" rtlCol="0">
            <a:spAutoFit/>
          </a:bodyPr>
          <a:lstStyle/>
          <a:p>
            <a:r>
              <a:rPr lang="en-US" sz="2800" b="1" dirty="0">
                <a:solidFill>
                  <a:srgbClr val="003152"/>
                </a:solidFill>
              </a:rPr>
              <a:t>The partial differential equations that describe drug transport are solved using the method of lines in rectangular or spherical 1D geometries.  The sandwich hepatocyte model was utilized to determine the Vmax for active uptake and efflux of sodium taurocholate as shown in Figure 2.   Because disposition data was only measured at one dose concentration, (1 </a:t>
            </a:r>
            <a:r>
              <a:rPr lang="en-US" sz="2800" b="1" dirty="0" err="1">
                <a:solidFill>
                  <a:srgbClr val="003152"/>
                </a:solidFill>
                <a:latin typeface="Symbol" panose="05050102010706020507" pitchFamily="18" charset="2"/>
              </a:rPr>
              <a:t>m</a:t>
            </a:r>
            <a:r>
              <a:rPr lang="en-US" sz="2800" b="1" dirty="0" err="1" smtClean="0">
                <a:solidFill>
                  <a:srgbClr val="003152"/>
                </a:solidFill>
              </a:rPr>
              <a:t>M</a:t>
            </a:r>
            <a:r>
              <a:rPr lang="en-US" sz="2800" b="1" dirty="0">
                <a:solidFill>
                  <a:srgbClr val="003152"/>
                </a:solidFill>
              </a:rPr>
              <a:t>) Km values for MRP4, </a:t>
            </a:r>
            <a:r>
              <a:rPr lang="en-US" sz="2800" b="1" dirty="0" err="1">
                <a:solidFill>
                  <a:srgbClr val="003152"/>
                </a:solidFill>
              </a:rPr>
              <a:t>OST</a:t>
            </a:r>
            <a:r>
              <a:rPr lang="en-US" sz="2800" b="1" dirty="0" err="1">
                <a:solidFill>
                  <a:srgbClr val="003152"/>
                </a:solidFill>
                <a:latin typeface="Symbol" panose="05050102010706020507" pitchFamily="18" charset="2"/>
              </a:rPr>
              <a:t>a</a:t>
            </a:r>
            <a:r>
              <a:rPr lang="en-US" sz="2800" b="1" dirty="0">
                <a:solidFill>
                  <a:srgbClr val="003152"/>
                </a:solidFill>
              </a:rPr>
              <a:t>/</a:t>
            </a:r>
            <a:r>
              <a:rPr lang="en-US" sz="2800" b="1" dirty="0">
                <a:solidFill>
                  <a:srgbClr val="003152"/>
                </a:solidFill>
                <a:latin typeface="Symbol" panose="05050102010706020507" pitchFamily="18" charset="2"/>
              </a:rPr>
              <a:t>b</a:t>
            </a:r>
            <a:r>
              <a:rPr lang="en-US" sz="2800" b="1" dirty="0">
                <a:solidFill>
                  <a:srgbClr val="003152"/>
                </a:solidFill>
              </a:rPr>
              <a:t>, and BSEP mediated transport of sodium taurocholate could not be fitted and were used as obtained from literature</a:t>
            </a:r>
            <a:r>
              <a:rPr lang="en-US" sz="2800" b="1" baseline="30000" dirty="0">
                <a:solidFill>
                  <a:srgbClr val="003152"/>
                </a:solidFill>
              </a:rPr>
              <a:t>4,5</a:t>
            </a:r>
            <a:r>
              <a:rPr lang="en-US" sz="2800" b="1" dirty="0">
                <a:solidFill>
                  <a:srgbClr val="003152"/>
                </a:solidFill>
              </a:rPr>
              <a:t>.  </a:t>
            </a:r>
          </a:p>
        </p:txBody>
      </p:sp>
      <p:graphicFrame>
        <p:nvGraphicFramePr>
          <p:cNvPr id="286" name="Table 285"/>
          <p:cNvGraphicFramePr>
            <a:graphicFrameLocks noGrp="1"/>
          </p:cNvGraphicFramePr>
          <p:nvPr>
            <p:extLst>
              <p:ext uri="{D42A27DB-BD31-4B8C-83A1-F6EECF244321}">
                <p14:modId xmlns:p14="http://schemas.microsoft.com/office/powerpoint/2010/main" val="4147033285"/>
              </p:ext>
            </p:extLst>
          </p:nvPr>
        </p:nvGraphicFramePr>
        <p:xfrm>
          <a:off x="26567598" y="15885319"/>
          <a:ext cx="5959790" cy="3743325"/>
        </p:xfrm>
        <a:graphic>
          <a:graphicData uri="http://schemas.openxmlformats.org/drawingml/2006/table">
            <a:tbl>
              <a:tblPr>
                <a:tableStyleId>{5940675A-B579-460E-94D1-54222C63F5DA}</a:tableStyleId>
              </a:tblPr>
              <a:tblGrid>
                <a:gridCol w="2788860">
                  <a:extLst>
                    <a:ext uri="{9D8B030D-6E8A-4147-A177-3AD203B41FA5}">
                      <a16:colId xmlns="" xmlns:a16="http://schemas.microsoft.com/office/drawing/2014/main" val="20000"/>
                    </a:ext>
                  </a:extLst>
                </a:gridCol>
                <a:gridCol w="1449353">
                  <a:extLst>
                    <a:ext uri="{9D8B030D-6E8A-4147-A177-3AD203B41FA5}">
                      <a16:colId xmlns="" xmlns:a16="http://schemas.microsoft.com/office/drawing/2014/main" val="20001"/>
                    </a:ext>
                  </a:extLst>
                </a:gridCol>
                <a:gridCol w="1721577">
                  <a:extLst>
                    <a:ext uri="{9D8B030D-6E8A-4147-A177-3AD203B41FA5}">
                      <a16:colId xmlns="" xmlns:a16="http://schemas.microsoft.com/office/drawing/2014/main" val="20002"/>
                    </a:ext>
                  </a:extLst>
                </a:gridCol>
              </a:tblGrid>
              <a:tr h="190500">
                <a:tc>
                  <a:txBody>
                    <a:bodyPr/>
                    <a:lstStyle/>
                    <a:p>
                      <a:pPr algn="l" fontAlgn="b"/>
                      <a:r>
                        <a:rPr lang="en-US" sz="2400" b="1" u="none" strike="noStrike" dirty="0">
                          <a:solidFill>
                            <a:srgbClr val="003658"/>
                          </a:solidFill>
                          <a:effectLst/>
                        </a:rPr>
                        <a:t>Property</a:t>
                      </a:r>
                      <a:endParaRPr lang="en-US" sz="2400" b="1" i="0" u="none" strike="noStrike" dirty="0">
                        <a:solidFill>
                          <a:srgbClr val="003658"/>
                        </a:solidFill>
                        <a:effectLst/>
                        <a:latin typeface="Calibri" panose="020F0502020204030204" pitchFamily="34" charset="0"/>
                      </a:endParaRPr>
                    </a:p>
                  </a:txBody>
                  <a:tcPr marL="9525" marR="9525" marT="9525" marB="0" anchor="b"/>
                </a:tc>
                <a:tc>
                  <a:txBody>
                    <a:bodyPr/>
                    <a:lstStyle/>
                    <a:p>
                      <a:pPr algn="ctr" fontAlgn="b"/>
                      <a:r>
                        <a:rPr lang="en-US" sz="2400" b="1" u="none" strike="noStrike" dirty="0">
                          <a:solidFill>
                            <a:srgbClr val="003658"/>
                          </a:solidFill>
                          <a:effectLst/>
                        </a:rPr>
                        <a:t>Na. </a:t>
                      </a:r>
                      <a:r>
                        <a:rPr lang="en-US" sz="2400" b="1" u="none" strike="noStrike" dirty="0" err="1">
                          <a:solidFill>
                            <a:srgbClr val="003658"/>
                          </a:solidFill>
                          <a:effectLst/>
                        </a:rPr>
                        <a:t>Taur</a:t>
                      </a:r>
                      <a:r>
                        <a:rPr lang="en-US" sz="2400" b="1" u="none" strike="noStrike" dirty="0">
                          <a:solidFill>
                            <a:srgbClr val="003658"/>
                          </a:solidFill>
                          <a:effectLst/>
                        </a:rPr>
                        <a:t>.</a:t>
                      </a:r>
                      <a:endParaRPr lang="en-US" sz="2400" b="1" i="0" u="none" strike="noStrike" dirty="0">
                        <a:solidFill>
                          <a:srgbClr val="003658"/>
                        </a:solidFill>
                        <a:effectLst/>
                        <a:latin typeface="Calibri" panose="020F0502020204030204" pitchFamily="34" charset="0"/>
                      </a:endParaRPr>
                    </a:p>
                  </a:txBody>
                  <a:tcPr marL="9525" marR="9525" marT="9525" marB="0" anchor="b"/>
                </a:tc>
                <a:tc>
                  <a:txBody>
                    <a:bodyPr/>
                    <a:lstStyle/>
                    <a:p>
                      <a:pPr algn="ctr" fontAlgn="b"/>
                      <a:r>
                        <a:rPr lang="en-US" sz="2400" b="1" u="none" strike="noStrike" dirty="0" err="1">
                          <a:solidFill>
                            <a:srgbClr val="003658"/>
                          </a:solidFill>
                          <a:effectLst/>
                        </a:rPr>
                        <a:t>Propafenone</a:t>
                      </a:r>
                      <a:endParaRPr lang="en-US" sz="2400" b="1" i="0" u="none" strike="noStrike" dirty="0">
                        <a:solidFill>
                          <a:srgbClr val="003658"/>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0"/>
                  </a:ext>
                </a:extLst>
              </a:tr>
              <a:tr h="190500">
                <a:tc>
                  <a:txBody>
                    <a:bodyPr/>
                    <a:lstStyle/>
                    <a:p>
                      <a:pPr algn="l" fontAlgn="b"/>
                      <a:r>
                        <a:rPr lang="en-US" sz="2400" b="1" u="none" strike="noStrike" dirty="0" err="1">
                          <a:solidFill>
                            <a:srgbClr val="003658"/>
                          </a:solidFill>
                          <a:effectLst/>
                        </a:rPr>
                        <a:t>S+Sw</a:t>
                      </a:r>
                      <a:r>
                        <a:rPr lang="en-US" sz="2400" b="1" u="none" strike="noStrike" dirty="0">
                          <a:solidFill>
                            <a:srgbClr val="003658"/>
                          </a:solidFill>
                          <a:effectLst/>
                        </a:rPr>
                        <a:t> (mg/mL) @ pH</a:t>
                      </a:r>
                      <a:endParaRPr lang="en-US" sz="2400" b="1" i="0" u="none" strike="noStrike" dirty="0">
                        <a:solidFill>
                          <a:srgbClr val="003658"/>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rgbClr val="003658"/>
                          </a:solidFill>
                          <a:effectLst/>
                        </a:rPr>
                        <a:t>0.0184 </a:t>
                      </a:r>
                    </a:p>
                    <a:p>
                      <a:pPr algn="ctr" fontAlgn="b"/>
                      <a:r>
                        <a:rPr lang="en-US" sz="2400" u="none" strike="noStrike" dirty="0">
                          <a:solidFill>
                            <a:srgbClr val="003658"/>
                          </a:solidFill>
                          <a:effectLst/>
                        </a:rPr>
                        <a:t>@ pH</a:t>
                      </a:r>
                      <a:r>
                        <a:rPr lang="en-US" sz="2400" u="none" strike="noStrike" baseline="0" dirty="0">
                          <a:solidFill>
                            <a:srgbClr val="003658"/>
                          </a:solidFill>
                          <a:effectLst/>
                        </a:rPr>
                        <a:t> 2.78</a:t>
                      </a:r>
                      <a:endParaRPr lang="en-US" sz="2400" b="0" i="0" u="none" strike="noStrike" dirty="0">
                        <a:solidFill>
                          <a:srgbClr val="003658"/>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rgbClr val="003658"/>
                          </a:solidFill>
                          <a:effectLst/>
                        </a:rPr>
                        <a:t>0.49</a:t>
                      </a:r>
                    </a:p>
                    <a:p>
                      <a:pPr algn="ctr" fontAlgn="b"/>
                      <a:r>
                        <a:rPr lang="en-US" sz="2400" u="none" strike="noStrike" dirty="0">
                          <a:solidFill>
                            <a:srgbClr val="003658"/>
                          </a:solidFill>
                          <a:effectLst/>
                        </a:rPr>
                        <a:t>@ pH 10.28</a:t>
                      </a:r>
                      <a:endParaRPr lang="en-US" sz="2400" b="0" i="0" u="none" strike="noStrike" dirty="0">
                        <a:solidFill>
                          <a:srgbClr val="003658"/>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1"/>
                  </a:ext>
                </a:extLst>
              </a:tr>
              <a:tr h="190500">
                <a:tc>
                  <a:txBody>
                    <a:bodyPr/>
                    <a:lstStyle/>
                    <a:p>
                      <a:pPr algn="l" fontAlgn="b"/>
                      <a:r>
                        <a:rPr lang="en-US" sz="2400" b="1" u="none" strike="noStrike" dirty="0" err="1">
                          <a:solidFill>
                            <a:srgbClr val="003658"/>
                          </a:solidFill>
                          <a:effectLst/>
                        </a:rPr>
                        <a:t>S+pKa</a:t>
                      </a:r>
                      <a:r>
                        <a:rPr lang="en-US" sz="2400" b="1" u="none" strike="noStrike" dirty="0">
                          <a:solidFill>
                            <a:srgbClr val="003658"/>
                          </a:solidFill>
                          <a:effectLst/>
                        </a:rPr>
                        <a:t> (Base)</a:t>
                      </a:r>
                      <a:endParaRPr lang="en-US" sz="2400" b="1" i="0" u="none" strike="noStrike" dirty="0">
                        <a:solidFill>
                          <a:srgbClr val="003658"/>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rgbClr val="003658"/>
                          </a:solidFill>
                          <a:effectLst/>
                        </a:rPr>
                        <a:t>1.1</a:t>
                      </a:r>
                      <a:endParaRPr lang="en-US" sz="2400" b="0" i="0" u="none" strike="noStrike" dirty="0">
                        <a:solidFill>
                          <a:srgbClr val="003658"/>
                        </a:solidFill>
                        <a:effectLst/>
                        <a:latin typeface="Calibri" panose="020F0502020204030204" pitchFamily="34" charset="0"/>
                      </a:endParaRPr>
                    </a:p>
                  </a:txBody>
                  <a:tcPr marL="9525" marR="9525" marT="9525" marB="0" anchor="b"/>
                </a:tc>
                <a:tc>
                  <a:txBody>
                    <a:bodyPr/>
                    <a:lstStyle/>
                    <a:p>
                      <a:pPr marL="0" algn="ctr" defTabSz="3780038" rtl="0" eaLnBrk="1" fontAlgn="b" latinLnBrk="0" hangingPunct="1"/>
                      <a:r>
                        <a:rPr lang="en-US" sz="2400" u="none" strike="noStrike" kern="1200" dirty="0">
                          <a:solidFill>
                            <a:srgbClr val="003658"/>
                          </a:solidFill>
                          <a:effectLst/>
                        </a:rPr>
                        <a:t>9.47</a:t>
                      </a:r>
                      <a:endParaRPr lang="en-US" sz="2400" u="none" strike="noStrike" kern="1200" dirty="0">
                        <a:solidFill>
                          <a:srgbClr val="003658"/>
                        </a:solidFill>
                        <a:effectLst/>
                        <a:latin typeface="+mn-lt"/>
                        <a:ea typeface="+mn-ea"/>
                        <a:cs typeface="+mn-cs"/>
                      </a:endParaRPr>
                    </a:p>
                  </a:txBody>
                  <a:tcPr marL="9525" marR="9525" marT="9525" marB="0" anchor="b"/>
                </a:tc>
                <a:extLst>
                  <a:ext uri="{0D108BD9-81ED-4DB2-BD59-A6C34878D82A}">
                    <a16:rowId xmlns="" xmlns:a16="http://schemas.microsoft.com/office/drawing/2014/main" val="10002"/>
                  </a:ext>
                </a:extLst>
              </a:tr>
              <a:tr h="190500">
                <a:tc>
                  <a:txBody>
                    <a:bodyPr/>
                    <a:lstStyle/>
                    <a:p>
                      <a:pPr algn="l" fontAlgn="b"/>
                      <a:r>
                        <a:rPr lang="en-US" sz="2400" b="1" u="none" strike="noStrike" dirty="0">
                          <a:solidFill>
                            <a:srgbClr val="003658"/>
                          </a:solidFill>
                          <a:effectLst/>
                        </a:rPr>
                        <a:t>S+SF</a:t>
                      </a:r>
                      <a:endParaRPr lang="en-US" sz="2400" b="1" i="0" u="none" strike="noStrike" dirty="0">
                        <a:solidFill>
                          <a:srgbClr val="003658"/>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rgbClr val="003658"/>
                          </a:solidFill>
                          <a:effectLst/>
                        </a:rPr>
                        <a:t>906</a:t>
                      </a:r>
                      <a:endParaRPr lang="en-US" sz="2400" b="0" i="0" u="none" strike="noStrike" dirty="0">
                        <a:solidFill>
                          <a:srgbClr val="003658"/>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rgbClr val="003658"/>
                          </a:solidFill>
                          <a:effectLst/>
                        </a:rPr>
                        <a:t>114</a:t>
                      </a:r>
                      <a:endParaRPr lang="en-US" sz="2400" b="0" i="0" u="none" strike="noStrike" dirty="0">
                        <a:solidFill>
                          <a:srgbClr val="003658"/>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3"/>
                  </a:ext>
                </a:extLst>
              </a:tr>
              <a:tr h="190500">
                <a:tc>
                  <a:txBody>
                    <a:bodyPr/>
                    <a:lstStyle/>
                    <a:p>
                      <a:pPr algn="l" fontAlgn="b"/>
                      <a:r>
                        <a:rPr lang="en-US" sz="2400" b="1" u="none" strike="noStrike" dirty="0" err="1">
                          <a:solidFill>
                            <a:srgbClr val="003658"/>
                          </a:solidFill>
                          <a:effectLst/>
                        </a:rPr>
                        <a:t>S+logP</a:t>
                      </a:r>
                      <a:endParaRPr lang="en-US" sz="2400" b="1" i="0" u="none" strike="noStrike" dirty="0">
                        <a:solidFill>
                          <a:srgbClr val="003658"/>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rgbClr val="003658"/>
                          </a:solidFill>
                          <a:effectLst/>
                        </a:rPr>
                        <a:t>0.82</a:t>
                      </a:r>
                      <a:endParaRPr lang="en-US" sz="2400" b="0" i="0" u="none" strike="noStrike" dirty="0">
                        <a:solidFill>
                          <a:srgbClr val="003658"/>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rgbClr val="003658"/>
                          </a:solidFill>
                          <a:effectLst/>
                        </a:rPr>
                        <a:t>3.03</a:t>
                      </a:r>
                      <a:endParaRPr lang="en-US" sz="2400" b="0" i="0" u="none" strike="noStrike" dirty="0">
                        <a:solidFill>
                          <a:srgbClr val="003658"/>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4"/>
                  </a:ext>
                </a:extLst>
              </a:tr>
              <a:tr h="190500">
                <a:tc>
                  <a:txBody>
                    <a:bodyPr/>
                    <a:lstStyle/>
                    <a:p>
                      <a:pPr algn="l" fontAlgn="b"/>
                      <a:r>
                        <a:rPr lang="en-US" sz="2400" b="1" u="none" strike="noStrike" dirty="0" err="1">
                          <a:solidFill>
                            <a:srgbClr val="003658"/>
                          </a:solidFill>
                          <a:effectLst/>
                        </a:rPr>
                        <a:t>S+Peff</a:t>
                      </a:r>
                      <a:r>
                        <a:rPr lang="en-US" sz="2400" b="1" u="none" strike="noStrike" dirty="0">
                          <a:solidFill>
                            <a:srgbClr val="003658"/>
                          </a:solidFill>
                          <a:effectLst/>
                        </a:rPr>
                        <a:t> (x10-4 cm/s)</a:t>
                      </a:r>
                      <a:endParaRPr lang="en-US" sz="2400" b="1" i="0" u="none" strike="noStrike" dirty="0">
                        <a:solidFill>
                          <a:srgbClr val="003658"/>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rgbClr val="003658"/>
                          </a:solidFill>
                          <a:effectLst/>
                        </a:rPr>
                        <a:t>0.36</a:t>
                      </a:r>
                      <a:endParaRPr lang="en-US" sz="2400" b="0" i="0" u="none" strike="noStrike" dirty="0">
                        <a:solidFill>
                          <a:srgbClr val="003658"/>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rgbClr val="003658"/>
                          </a:solidFill>
                          <a:effectLst/>
                        </a:rPr>
                        <a:t>1.76</a:t>
                      </a:r>
                      <a:endParaRPr lang="en-US" sz="2400" b="0" i="0" u="none" strike="noStrike" dirty="0">
                        <a:solidFill>
                          <a:srgbClr val="003658"/>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5"/>
                  </a:ext>
                </a:extLst>
              </a:tr>
              <a:tr h="190500">
                <a:tc>
                  <a:txBody>
                    <a:bodyPr/>
                    <a:lstStyle/>
                    <a:p>
                      <a:pPr algn="l" fontAlgn="b"/>
                      <a:r>
                        <a:rPr lang="en-US" sz="2400" b="1" u="none" strike="noStrike" dirty="0" err="1">
                          <a:solidFill>
                            <a:srgbClr val="003658"/>
                          </a:solidFill>
                          <a:effectLst/>
                        </a:rPr>
                        <a:t>DiffCoef</a:t>
                      </a:r>
                      <a:r>
                        <a:rPr lang="en-US" sz="2400" b="1" u="none" strike="noStrike" dirty="0">
                          <a:solidFill>
                            <a:srgbClr val="003658"/>
                          </a:solidFill>
                          <a:effectLst/>
                        </a:rPr>
                        <a:t> (x10-5 cm/s)</a:t>
                      </a:r>
                      <a:endParaRPr lang="en-US" sz="2400" b="1" i="0" u="none" strike="noStrike" dirty="0">
                        <a:solidFill>
                          <a:srgbClr val="003658"/>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rgbClr val="003658"/>
                          </a:solidFill>
                          <a:effectLst/>
                        </a:rPr>
                        <a:t>0.53</a:t>
                      </a:r>
                      <a:endParaRPr lang="en-US" sz="2400" b="0" i="0" u="none" strike="noStrike" dirty="0">
                        <a:solidFill>
                          <a:srgbClr val="003658"/>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rgbClr val="003658"/>
                          </a:solidFill>
                          <a:effectLst/>
                        </a:rPr>
                        <a:t>0.65</a:t>
                      </a:r>
                      <a:endParaRPr lang="en-US" sz="2400" b="0" i="0" u="none" strike="noStrike" dirty="0">
                        <a:solidFill>
                          <a:srgbClr val="003658"/>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6"/>
                  </a:ext>
                </a:extLst>
              </a:tr>
              <a:tr h="190500">
                <a:tc>
                  <a:txBody>
                    <a:bodyPr/>
                    <a:lstStyle/>
                    <a:p>
                      <a:pPr algn="l" fontAlgn="b"/>
                      <a:r>
                        <a:rPr lang="en-US" sz="2400" b="1" u="none" strike="noStrike" dirty="0" err="1">
                          <a:solidFill>
                            <a:srgbClr val="003658"/>
                          </a:solidFill>
                          <a:effectLst/>
                        </a:rPr>
                        <a:t>Rbp</a:t>
                      </a:r>
                      <a:endParaRPr lang="en-US" sz="2400" b="1" i="0" u="none" strike="noStrike" dirty="0">
                        <a:solidFill>
                          <a:srgbClr val="003658"/>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rgbClr val="003658"/>
                          </a:solidFill>
                          <a:effectLst/>
                        </a:rPr>
                        <a:t>0.59</a:t>
                      </a:r>
                      <a:endParaRPr lang="en-US" sz="2400" b="0" i="0" u="none" strike="noStrike" dirty="0">
                        <a:solidFill>
                          <a:srgbClr val="003658"/>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rgbClr val="003658"/>
                          </a:solidFill>
                          <a:effectLst/>
                        </a:rPr>
                        <a:t>0.81</a:t>
                      </a:r>
                      <a:endParaRPr lang="en-US" sz="2400" b="0" i="0" u="none" strike="noStrike" dirty="0">
                        <a:solidFill>
                          <a:srgbClr val="003658"/>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7"/>
                  </a:ext>
                </a:extLst>
              </a:tr>
              <a:tr h="190500">
                <a:tc>
                  <a:txBody>
                    <a:bodyPr/>
                    <a:lstStyle/>
                    <a:p>
                      <a:pPr algn="l" fontAlgn="b"/>
                      <a:r>
                        <a:rPr lang="en-US" sz="2400" b="1" u="none" strike="noStrike" dirty="0">
                          <a:solidFill>
                            <a:srgbClr val="003658"/>
                          </a:solidFill>
                          <a:effectLst/>
                        </a:rPr>
                        <a:t>Fu plasma</a:t>
                      </a:r>
                      <a:endParaRPr lang="en-US" sz="2400" b="1" i="0" u="none" strike="noStrike" dirty="0">
                        <a:solidFill>
                          <a:srgbClr val="003658"/>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rgbClr val="003658"/>
                          </a:solidFill>
                          <a:effectLst/>
                        </a:rPr>
                        <a:t>16.8</a:t>
                      </a:r>
                      <a:endParaRPr lang="en-US" sz="2400" b="0" i="0" u="none" strike="noStrike" dirty="0">
                        <a:solidFill>
                          <a:srgbClr val="003658"/>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rgbClr val="003658"/>
                          </a:solidFill>
                          <a:effectLst/>
                        </a:rPr>
                        <a:t>19.03</a:t>
                      </a:r>
                      <a:endParaRPr lang="en-US" sz="2400" b="0" i="0" u="none" strike="noStrike" dirty="0">
                        <a:solidFill>
                          <a:srgbClr val="003658"/>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8"/>
                  </a:ext>
                </a:extLst>
              </a:tr>
            </a:tbl>
          </a:graphicData>
        </a:graphic>
      </p:graphicFrame>
      <p:sp>
        <p:nvSpPr>
          <p:cNvPr id="291" name="TextBox 290"/>
          <p:cNvSpPr txBox="1"/>
          <p:nvPr/>
        </p:nvSpPr>
        <p:spPr>
          <a:xfrm>
            <a:off x="17152916" y="9747164"/>
            <a:ext cx="8059905" cy="5262979"/>
          </a:xfrm>
          <a:prstGeom prst="rect">
            <a:avLst/>
          </a:prstGeom>
          <a:noFill/>
        </p:spPr>
        <p:txBody>
          <a:bodyPr wrap="square" rtlCol="0">
            <a:spAutoFit/>
          </a:bodyPr>
          <a:lstStyle/>
          <a:p>
            <a:pPr defTabSz="952097" eaLnBrk="0" hangingPunct="0">
              <a:buSzPct val="60000"/>
            </a:pPr>
            <a:r>
              <a:rPr lang="en-US" sz="2800" b="1" dirty="0">
                <a:solidFill>
                  <a:srgbClr val="003152"/>
                </a:solidFill>
              </a:rPr>
              <a:t>The Km values are shown in Table 3. ADMET Predictor™ 8.0 (Simulations Plus, Inc.) was used to determine physicochemical properties and passive membrane transport parameters for each case study as shown in Table 2. </a:t>
            </a:r>
            <a:r>
              <a:rPr lang="en-US" sz="2800" b="1" dirty="0" smtClean="0">
                <a:solidFill>
                  <a:srgbClr val="003152"/>
                </a:solidFill>
              </a:rPr>
              <a:t>The suspended </a:t>
            </a:r>
            <a:r>
              <a:rPr lang="en-US" sz="2800" b="1" dirty="0">
                <a:solidFill>
                  <a:srgbClr val="003152"/>
                </a:solidFill>
              </a:rPr>
              <a:t>hepatocyte model was used to predict passive diffusion and CYP2D6 metabolism of propafenone across 4 dose levels from 0.05 to 5 </a:t>
            </a:r>
            <a:r>
              <a:rPr lang="en-US" sz="2800" b="1" dirty="0" err="1">
                <a:solidFill>
                  <a:srgbClr val="003152"/>
                </a:solidFill>
                <a:latin typeface="Symbol" panose="05050102010706020507" pitchFamily="18" charset="2"/>
              </a:rPr>
              <a:t>m</a:t>
            </a:r>
            <a:r>
              <a:rPr lang="en-US" sz="2800" b="1" dirty="0" err="1">
                <a:solidFill>
                  <a:srgbClr val="003152"/>
                </a:solidFill>
              </a:rPr>
              <a:t>M.</a:t>
            </a:r>
            <a:r>
              <a:rPr lang="en-US" sz="2800" b="1" dirty="0">
                <a:solidFill>
                  <a:srgbClr val="003152"/>
                </a:solidFill>
              </a:rPr>
              <a:t>  Experimental data for media, cell, bile concentrations, or plasma concentrations, as well as, </a:t>
            </a:r>
            <a:r>
              <a:rPr lang="en-US" sz="2800" b="1" i="1" dirty="0">
                <a:solidFill>
                  <a:srgbClr val="003152"/>
                </a:solidFill>
              </a:rPr>
              <a:t>in vitro </a:t>
            </a:r>
            <a:r>
              <a:rPr lang="en-US" sz="2800" b="1" dirty="0">
                <a:solidFill>
                  <a:srgbClr val="003152"/>
                </a:solidFill>
              </a:rPr>
              <a:t>experimental settings (Table 1) in these systems was obtained from literature data.</a:t>
            </a:r>
            <a:r>
              <a:rPr lang="en-US" sz="2800" b="1" baseline="30000" dirty="0">
                <a:solidFill>
                  <a:srgbClr val="003152"/>
                </a:solidFill>
              </a:rPr>
              <a:t>1,2,3</a:t>
            </a:r>
            <a:endParaRPr lang="en-US" sz="2800" b="1" cap="all" dirty="0">
              <a:solidFill>
                <a:srgbClr val="227767"/>
              </a:solidFill>
            </a:endParaRPr>
          </a:p>
        </p:txBody>
      </p:sp>
      <p:sp>
        <p:nvSpPr>
          <p:cNvPr id="292" name="TextBox 291"/>
          <p:cNvSpPr txBox="1"/>
          <p:nvPr/>
        </p:nvSpPr>
        <p:spPr>
          <a:xfrm>
            <a:off x="17126979" y="21029593"/>
            <a:ext cx="8237819" cy="10864513"/>
          </a:xfrm>
          <a:prstGeom prst="rect">
            <a:avLst/>
          </a:prstGeom>
          <a:noFill/>
        </p:spPr>
        <p:txBody>
          <a:bodyPr wrap="square" rtlCol="0">
            <a:spAutoFit/>
          </a:bodyPr>
          <a:lstStyle/>
          <a:p>
            <a:r>
              <a:rPr lang="en-US" sz="2800" b="1" dirty="0">
                <a:solidFill>
                  <a:srgbClr val="003152"/>
                </a:solidFill>
              </a:rPr>
              <a:t>In sandwich hepatocyte cells, Vmax values of 0.0404, 0.0863, and 0.0737 </a:t>
            </a:r>
            <a:r>
              <a:rPr lang="en-US" sz="2800" b="1" dirty="0" err="1">
                <a:solidFill>
                  <a:srgbClr val="003152"/>
                </a:solidFill>
                <a:latin typeface="Symbol" panose="05050102010706020507" pitchFamily="18" charset="2"/>
              </a:rPr>
              <a:t>m</a:t>
            </a:r>
            <a:r>
              <a:rPr lang="en-US" sz="2800" b="1" dirty="0" err="1" smtClean="0">
                <a:solidFill>
                  <a:srgbClr val="003152"/>
                </a:solidFill>
              </a:rPr>
              <a:t>mol</a:t>
            </a:r>
            <a:r>
              <a:rPr lang="en-US" sz="2800" b="1" dirty="0" smtClean="0">
                <a:solidFill>
                  <a:srgbClr val="003152"/>
                </a:solidFill>
              </a:rPr>
              <a:t>/s/L </a:t>
            </a:r>
            <a:r>
              <a:rPr lang="en-US" sz="2800" b="1" dirty="0">
                <a:solidFill>
                  <a:srgbClr val="003152"/>
                </a:solidFill>
              </a:rPr>
              <a:t>cytosol were obtained for NTCP (influx), BSEP (bile efflux), and </a:t>
            </a:r>
            <a:r>
              <a:rPr lang="en-US" sz="2800" b="1" dirty="0" err="1">
                <a:solidFill>
                  <a:srgbClr val="003152"/>
                </a:solidFill>
              </a:rPr>
              <a:t>OSTa</a:t>
            </a:r>
            <a:r>
              <a:rPr lang="en-US" sz="2800" b="1" dirty="0">
                <a:solidFill>
                  <a:srgbClr val="003152"/>
                </a:solidFill>
              </a:rPr>
              <a:t>/b (efflux) transport of sodium taurocholate.  The fitted concentration profiles and Vmax values are shown in Figure 3 and Table 3, respectively.  The resulting prediction of media and cell concentration including bile had a mean absolute error of 13.6%.  The accuracy figure encompasses both the uptake and efflux (or wash) phase where the cells are exposed to drug-free buffer.  In suspended hepatocytes, Km and Vmax values of 0.0146 </a:t>
            </a:r>
            <a:r>
              <a:rPr lang="en-US" sz="2800" b="1" dirty="0" err="1">
                <a:solidFill>
                  <a:srgbClr val="003152"/>
                </a:solidFill>
                <a:latin typeface="Symbol" panose="05050102010706020507" pitchFamily="18" charset="2"/>
              </a:rPr>
              <a:t>m</a:t>
            </a:r>
            <a:r>
              <a:rPr lang="en-US" sz="2800" b="1" dirty="0" err="1" smtClean="0">
                <a:solidFill>
                  <a:srgbClr val="003152"/>
                </a:solidFill>
              </a:rPr>
              <a:t>M</a:t>
            </a:r>
            <a:r>
              <a:rPr lang="en-US" sz="2800" b="1" dirty="0" smtClean="0">
                <a:solidFill>
                  <a:srgbClr val="003152"/>
                </a:solidFill>
              </a:rPr>
              <a:t> </a:t>
            </a:r>
            <a:r>
              <a:rPr lang="en-US" sz="2800" b="1" dirty="0">
                <a:solidFill>
                  <a:srgbClr val="003152"/>
                </a:solidFill>
              </a:rPr>
              <a:t>and 0.0927 </a:t>
            </a:r>
            <a:r>
              <a:rPr lang="en-US" sz="2800" b="1" dirty="0" err="1">
                <a:solidFill>
                  <a:srgbClr val="003152"/>
                </a:solidFill>
                <a:latin typeface="Symbol" panose="05050102010706020507" pitchFamily="18" charset="2"/>
              </a:rPr>
              <a:t>m</a:t>
            </a:r>
            <a:r>
              <a:rPr lang="en-US" sz="2800" b="1" dirty="0" err="1" smtClean="0">
                <a:solidFill>
                  <a:srgbClr val="003152"/>
                </a:solidFill>
              </a:rPr>
              <a:t>mol</a:t>
            </a:r>
            <a:r>
              <a:rPr lang="en-US" sz="2800" b="1" dirty="0" smtClean="0">
                <a:solidFill>
                  <a:srgbClr val="003152"/>
                </a:solidFill>
              </a:rPr>
              <a:t>/s/L </a:t>
            </a:r>
            <a:r>
              <a:rPr lang="en-US" sz="2800" b="1" dirty="0">
                <a:solidFill>
                  <a:srgbClr val="003152"/>
                </a:solidFill>
              </a:rPr>
              <a:t>cytosol were obtained for the CYP2D6 metabolism of </a:t>
            </a:r>
            <a:r>
              <a:rPr lang="en-US" sz="2800" b="1" dirty="0" err="1">
                <a:solidFill>
                  <a:srgbClr val="003152"/>
                </a:solidFill>
              </a:rPr>
              <a:t>propafenone</a:t>
            </a:r>
            <a:r>
              <a:rPr lang="en-US" sz="2800" b="1" dirty="0">
                <a:solidFill>
                  <a:srgbClr val="003152"/>
                </a:solidFill>
              </a:rPr>
              <a:t> and the fitted predictions are shown in Figure 4.  The resulting parameters were used in the </a:t>
            </a:r>
            <a:r>
              <a:rPr lang="en-US" sz="2800" b="1" dirty="0" err="1">
                <a:solidFill>
                  <a:srgbClr val="003152"/>
                </a:solidFill>
              </a:rPr>
              <a:t>GastroPlus</a:t>
            </a:r>
            <a:r>
              <a:rPr lang="en-US" sz="2800" b="1" dirty="0">
                <a:solidFill>
                  <a:srgbClr val="003152"/>
                </a:solidFill>
              </a:rPr>
              <a:t> PBPK model to predict propafenone PK as shown in Figure 5.  The IVIVE was reasonably accurate with a predicted and observed AUC of 1343 and 1032 ng-</a:t>
            </a:r>
            <a:r>
              <a:rPr lang="en-US" sz="2800" b="1" dirty="0" err="1">
                <a:solidFill>
                  <a:srgbClr val="003152"/>
                </a:solidFill>
              </a:rPr>
              <a:t>hr</a:t>
            </a:r>
            <a:r>
              <a:rPr lang="en-US" sz="2800" b="1" dirty="0">
                <a:solidFill>
                  <a:srgbClr val="003152"/>
                </a:solidFill>
              </a:rPr>
              <a:t>/mL (23% error).  The result indicates that the metabolic clearance predictions obtained from </a:t>
            </a:r>
            <a:r>
              <a:rPr lang="en-US" sz="2800" b="1" dirty="0" err="1">
                <a:solidFill>
                  <a:srgbClr val="003152"/>
                </a:solidFill>
              </a:rPr>
              <a:t>MembranePlus</a:t>
            </a:r>
            <a:r>
              <a:rPr lang="en-US" sz="2800" b="1" dirty="0">
                <a:solidFill>
                  <a:srgbClr val="003152"/>
                </a:solidFill>
              </a:rPr>
              <a:t> analysis of in vitro data and the Lukacova method for tissue partition coefficients are an acceptable combination in this case and show the utility of both software tools for IVIVE.</a:t>
            </a:r>
          </a:p>
          <a:p>
            <a:endParaRPr lang="en-US" sz="2800" dirty="0"/>
          </a:p>
        </p:txBody>
      </p:sp>
      <p:pic>
        <p:nvPicPr>
          <p:cNvPr id="296" name="Picture 295"/>
          <p:cNvPicPr>
            <a:picLocks noChangeAspect="1"/>
          </p:cNvPicPr>
          <p:nvPr/>
        </p:nvPicPr>
        <p:blipFill>
          <a:blip r:embed="rId10"/>
          <a:stretch>
            <a:fillRect/>
          </a:stretch>
        </p:blipFill>
        <p:spPr>
          <a:xfrm>
            <a:off x="37010976" y="29572744"/>
            <a:ext cx="10210800" cy="2105070"/>
          </a:xfrm>
          <a:prstGeom prst="rect">
            <a:avLst/>
          </a:prstGeom>
        </p:spPr>
      </p:pic>
      <p:sp>
        <p:nvSpPr>
          <p:cNvPr id="69" name="TextBox 68"/>
          <p:cNvSpPr txBox="1"/>
          <p:nvPr/>
        </p:nvSpPr>
        <p:spPr>
          <a:xfrm>
            <a:off x="43778940" y="17083731"/>
            <a:ext cx="6019343" cy="954107"/>
          </a:xfrm>
          <a:prstGeom prst="rect">
            <a:avLst/>
          </a:prstGeom>
          <a:noFill/>
        </p:spPr>
        <p:txBody>
          <a:bodyPr wrap="square" rtlCol="0">
            <a:spAutoFit/>
          </a:bodyPr>
          <a:lstStyle/>
          <a:p>
            <a:r>
              <a:rPr lang="en-US" sz="2800" b="1" i="1" dirty="0">
                <a:solidFill>
                  <a:srgbClr val="003152"/>
                </a:solidFill>
              </a:rPr>
              <a:t>Figure 5. GastroPlus IVIVE prediction of 70 mg IV bolus dose in human (right) </a:t>
            </a:r>
            <a:endParaRPr lang="en-US" sz="2800" i="1" dirty="0"/>
          </a:p>
        </p:txBody>
      </p:sp>
      <p:pic>
        <p:nvPicPr>
          <p:cNvPr id="71" name="Picture 7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458775" y="731044"/>
            <a:ext cx="3302714" cy="3302714"/>
          </a:xfrm>
          <a:prstGeom prst="rect">
            <a:avLst/>
          </a:prstGeom>
        </p:spPr>
      </p:pic>
    </p:spTree>
    <p:extLst>
      <p:ext uri="{BB962C8B-B14F-4D97-AF65-F5344CB8AC3E}">
        <p14:creationId xmlns:p14="http://schemas.microsoft.com/office/powerpoint/2010/main" val="1992596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3665</TotalTime>
  <Words>1147</Words>
  <Application>Microsoft Office PowerPoint</Application>
  <PresentationFormat>Custom</PresentationFormat>
  <Paragraphs>173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ＭＳ Ｐゴシック</vt:lpstr>
      <vt:lpstr>Arial</vt:lpstr>
      <vt:lpstr>Calibri</vt:lpstr>
      <vt:lpstr>Calibri Light</vt:lpstr>
      <vt:lpstr>Symbol</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ePoster Presentation</dc:title>
  <dc:subject>AAPS ePoster Template</dc:subject>
  <dc:creator>MLG</dc:creator>
  <cp:keywords>ePoster</cp:keywords>
  <cp:lastModifiedBy>Simulations Plus</cp:lastModifiedBy>
  <cp:revision>86</cp:revision>
  <dcterms:created xsi:type="dcterms:W3CDTF">2017-07-21T16:41:37Z</dcterms:created>
  <dcterms:modified xsi:type="dcterms:W3CDTF">2017-10-07T00:20:53Z</dcterms:modified>
</cp:coreProperties>
</file>